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7" r:id="rId5"/>
    <p:sldId id="258" r:id="rId6"/>
    <p:sldId id="259" r:id="rId7"/>
    <p:sldId id="261" r:id="rId8"/>
    <p:sldId id="262" r:id="rId9"/>
    <p:sldId id="270" r:id="rId10"/>
    <p:sldId id="272" r:id="rId11"/>
    <p:sldId id="273" r:id="rId12"/>
    <p:sldId id="269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34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59236A-D639-489A-8981-5A19B3F32C7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69DF22-6E98-4C24-9796-819B6F87D0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773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CEEAF-D6BC-4554-9267-B573D57055B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0519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98A51E-C502-2738-417A-A91BA9C7DB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DB0929F-C343-CC96-E301-6EBACB918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2861A6-EAE0-93E9-D125-725981AA0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9A6D07-2966-D908-C20F-704B737FC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8E7547-FC86-BF91-F531-9F38DD061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89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1EC22F-14E6-6297-F8AE-7B2D8EAD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83C17DA-A953-D32B-443E-7AA9B6CB7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DA8115-846D-1CB4-642D-0843BE264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1D321A-5687-6759-DFF3-B20182718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B8D40A-EFE6-9120-3AD9-1742B1F61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455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DF9F19-A00F-8AA6-D909-4F2F76D58C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BE21BD3-5F9F-4647-F70E-67E1076B5C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AFC7AF-8DEA-5DE8-38F3-01A421662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A9D9DF-72B4-65D1-B0B9-0DC94DCE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2354AD-E699-7F49-C151-62C0FF0E1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28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8685F-22DD-376D-7C4B-35EB8672C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3BD132-367D-DA40-C59C-C9F13F344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EDBCFC-5118-AF0D-C213-0EA86A246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94ED8C-5BB9-BFB4-8FAB-8FBC628A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A62C14-57E5-0A18-5139-A09A6033F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585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B90A99-3951-E9DA-E93B-C7A672D3E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95CA7-DF4D-DB87-07A3-E431F1FEA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380171-D021-D557-33E0-A2DF8CA05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6F9A74-E563-CB7C-3D0C-343BC2FD4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250485-68A7-8E8E-7096-1AC3E8CA6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994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0D32F2-262B-291D-AB0B-3A423917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E8914E-B7A4-97CB-0C50-791D652A79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5948EB-7A72-797F-ED05-3FF2753C71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CAEFC9-1BC9-049C-CF4B-1C5DDBEA2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979B277-0F5F-90CE-6EEE-889D996EF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A4475F-21F9-53D2-27AF-CC4CDA55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13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17D6AA-9EB5-AD0C-109D-1E0D686FF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597005-64FC-8ED2-89FA-2E117B968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6974C1-728A-0E32-60EC-5BAA9F602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AF801E-A04E-E57E-9455-4D416B975D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696EFAB-3A2B-CDB0-5AB9-F7671E704E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5329882-61F1-A82F-1A97-B348BB9D3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BC3B9D5-1F80-11CC-ED7D-529D0EBDE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517373-FC83-2523-D010-0F19A1785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433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9571FE-0447-2B89-E708-AF194441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1767742-4E0F-88F7-74F8-BD95FBCD7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300F92-58D7-7509-674D-A0A1323CC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390C86E-6FB9-3F23-D624-5CBE83643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5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9A68F41-6A2A-4C57-5983-DE51AC7D6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AE647B-C452-72D3-72A7-B8BF980C1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F1697B-8EA7-4B11-2B3E-5B90B6394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75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976C5B-6DA5-797A-83FB-AE644F2B5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100631-4DC7-54BC-7EBD-C9417AA21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BA23DA-E229-6DBA-F422-2C8A7D7D5B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076C0D-FFFE-59D6-7754-EAF9DEAEB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14CD8D-8F89-1145-249E-620AF2F94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492150-74A2-94D7-C1CA-76CB4CC5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72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BBE22-7CE5-9567-AE05-AF793D523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3426C0-C402-C7C9-E43B-F7004E0478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7EB48B-8CFA-1CCE-F77A-15A01E1951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C0B696-938D-0708-D659-3BC4FEF4C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F31619-D34D-5431-32B6-F810FA67B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3F0D70-430A-C4FC-94B6-53DF9F3D6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701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15B3AA8-EB14-39AB-4021-5351AB814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641220-5058-AD47-9CC3-C2532D1B4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04EF52-8B6E-E078-DC44-D6B1E6B103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EA0538-D7EF-4015-BE74-FADF410386B8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513A9E-62BC-FA1C-E865-435911D2C2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43679D-2FFE-34F7-2110-E2DEF2D377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69CBD8-C6DE-417A-A7E3-7CB77EB1F5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657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320449-329C-40CA-A88C-847D2B7D11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C-mod bio-sensor </a:t>
            </a:r>
            <a:br>
              <a:rPr lang="en-US" altLang="ko-KR" dirty="0"/>
            </a:br>
            <a:r>
              <a:rPr lang="ko-KR" altLang="en-US" dirty="0"/>
              <a:t>회로 정리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7EE8733-C12F-C711-141E-F61090731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2300" y="3754438"/>
            <a:ext cx="10947400" cy="1655762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altLang="ko-KR" dirty="0"/>
              <a:t>2025_09_02</a:t>
            </a:r>
          </a:p>
          <a:p>
            <a:pPr>
              <a:lnSpc>
                <a:spcPct val="110000"/>
              </a:lnSpc>
            </a:pPr>
            <a:endParaRPr lang="en-US" altLang="ko-KR" dirty="0"/>
          </a:p>
          <a:p>
            <a:pPr>
              <a:lnSpc>
                <a:spcPct val="110000"/>
              </a:lnSpc>
            </a:pPr>
            <a:r>
              <a:rPr lang="en-US" altLang="ko-KR" dirty="0"/>
              <a:t>Verilog file : Project_final0515</a:t>
            </a:r>
          </a:p>
          <a:p>
            <a:pPr>
              <a:lnSpc>
                <a:spcPct val="110000"/>
              </a:lnSpc>
            </a:pPr>
            <a:r>
              <a:rPr lang="en-US" altLang="ko-KR" dirty="0"/>
              <a:t>Python code : </a:t>
            </a:r>
            <a:r>
              <a:rPr lang="en-US" altLang="ko-KR" dirty="0" err="1"/>
              <a:t>test_CMOD_UART</a:t>
            </a:r>
            <a:r>
              <a:rPr lang="en-US" altLang="ko-KR" dirty="0"/>
              <a:t> FINAL0509.py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3758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CDEEE-6833-81B5-D043-6069678C7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회로 구성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5F5AC8D-AFDD-A016-8AE2-AD2AC6969A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9379" y="1536866"/>
            <a:ext cx="9990221" cy="477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261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AD84DA-3F2C-FC61-7EBC-61851BDBB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회로 연결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B323209-70F8-78A3-8631-2C6D86FCF0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69" r="3562" b="25217"/>
          <a:stretch/>
        </p:blipFill>
        <p:spPr>
          <a:xfrm rot="10800000">
            <a:off x="1419606" y="1691890"/>
            <a:ext cx="9352788" cy="43434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5A84AF-FAC6-34D4-AE66-8B6F04647FD9}"/>
              </a:ext>
            </a:extLst>
          </p:cNvPr>
          <p:cNvSpPr txBox="1"/>
          <p:nvPr/>
        </p:nvSpPr>
        <p:spPr>
          <a:xfrm>
            <a:off x="9505857" y="2832535"/>
            <a:ext cx="931233" cy="276999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200"/>
            </a:lvl1pPr>
          </a:lstStyle>
          <a:p>
            <a:r>
              <a:rPr lang="en-US" altLang="ko-KR" dirty="0"/>
              <a:t>10K Ohm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740608-FD3C-6B71-6616-23A7ABCD0C77}"/>
              </a:ext>
            </a:extLst>
          </p:cNvPr>
          <p:cNvSpPr txBox="1"/>
          <p:nvPr/>
        </p:nvSpPr>
        <p:spPr>
          <a:xfrm>
            <a:off x="4531497" y="2719202"/>
            <a:ext cx="931233" cy="276999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BIO_VIN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4D3363-5C6A-EE2F-E389-69CE63ACC32C}"/>
              </a:ext>
            </a:extLst>
          </p:cNvPr>
          <p:cNvSpPr txBox="1"/>
          <p:nvPr/>
        </p:nvSpPr>
        <p:spPr>
          <a:xfrm>
            <a:off x="4531497" y="3723300"/>
            <a:ext cx="931233" cy="276999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</a:rPr>
              <a:t>BIO_VOUT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733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FDB8127-C362-2C30-0A64-98C37A431C87}"/>
              </a:ext>
            </a:extLst>
          </p:cNvPr>
          <p:cNvGrpSpPr/>
          <p:nvPr/>
        </p:nvGrpSpPr>
        <p:grpSpPr>
          <a:xfrm>
            <a:off x="151808" y="528471"/>
            <a:ext cx="11888384" cy="5565082"/>
            <a:chOff x="0" y="-235975"/>
            <a:chExt cx="11888384" cy="5565082"/>
          </a:xfrm>
        </p:grpSpPr>
        <p:sp>
          <p:nvSpPr>
            <p:cNvPr id="255" name="직사각형 254">
              <a:extLst>
                <a:ext uri="{FF2B5EF4-FFF2-40B4-BE49-F238E27FC236}">
                  <a16:creationId xmlns:a16="http://schemas.microsoft.com/office/drawing/2014/main" id="{B6CE5E67-CEA5-EB70-8E3E-1124FC9A70DD}"/>
                </a:ext>
              </a:extLst>
            </p:cNvPr>
            <p:cNvSpPr/>
            <p:nvPr/>
          </p:nvSpPr>
          <p:spPr>
            <a:xfrm>
              <a:off x="1458151" y="1196072"/>
              <a:ext cx="4107169" cy="3828435"/>
            </a:xfrm>
            <a:prstGeom prst="rect">
              <a:avLst/>
            </a:prstGeom>
            <a:solidFill>
              <a:srgbClr val="0000FF">
                <a:alpha val="5000"/>
              </a:srgbClr>
            </a:solidFill>
            <a:ln w="25400" cap="flat" cmpd="sng" algn="ctr">
              <a:solidFill>
                <a:srgbClr val="0000FF">
                  <a:alpha val="38000"/>
                </a:srgbClr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4" name="직사각형 243">
              <a:extLst>
                <a:ext uri="{FF2B5EF4-FFF2-40B4-BE49-F238E27FC236}">
                  <a16:creationId xmlns:a16="http://schemas.microsoft.com/office/drawing/2014/main" id="{571CD973-D736-023C-E297-1457A1A3E2E8}"/>
                </a:ext>
              </a:extLst>
            </p:cNvPr>
            <p:cNvSpPr/>
            <p:nvPr/>
          </p:nvSpPr>
          <p:spPr>
            <a:xfrm>
              <a:off x="1688232" y="1518110"/>
              <a:ext cx="1202760" cy="85029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19F0ED89-0C8D-4A44-7155-E5444C4157AB}"/>
                </a:ext>
              </a:extLst>
            </p:cNvPr>
            <p:cNvSpPr/>
            <p:nvPr/>
          </p:nvSpPr>
          <p:spPr>
            <a:xfrm>
              <a:off x="3065646" y="1675437"/>
              <a:ext cx="1210260" cy="5153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RAMP OR</a:t>
              </a:r>
              <a:r>
                <a:rPr lang="ko-KR" alt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DC </a:t>
              </a: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gen</a:t>
              </a: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804FF453-635D-6F9C-E8D2-F0948A4B5DBF}"/>
                </a:ext>
              </a:extLst>
            </p:cNvPr>
            <p:cNvCxnSpPr>
              <a:cxnSpLocks/>
              <a:stCxn id="229" idx="3"/>
              <a:endCxn id="4" idx="1"/>
            </p:cNvCxnSpPr>
            <p:nvPr/>
          </p:nvCxnSpPr>
          <p:spPr>
            <a:xfrm flipV="1">
              <a:off x="2722006" y="1933116"/>
              <a:ext cx="343640" cy="9815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72EDA7E-A47B-D7BA-A4F2-0B031EE5AE18}"/>
                </a:ext>
              </a:extLst>
            </p:cNvPr>
            <p:cNvSpPr/>
            <p:nvPr/>
          </p:nvSpPr>
          <p:spPr>
            <a:xfrm>
              <a:off x="4474453" y="1680337"/>
              <a:ext cx="856981" cy="53498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Serializer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343A060A-F927-7942-C3E4-72430DEE6F53}"/>
                </a:ext>
              </a:extLst>
            </p:cNvPr>
            <p:cNvCxnSpPr>
              <a:cxnSpLocks/>
              <a:stCxn id="4" idx="3"/>
              <a:endCxn id="9" idx="1"/>
            </p:cNvCxnSpPr>
            <p:nvPr/>
          </p:nvCxnSpPr>
          <p:spPr>
            <a:xfrm>
              <a:off x="4275906" y="1933116"/>
              <a:ext cx="198547" cy="14715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오각형 26">
              <a:extLst>
                <a:ext uri="{FF2B5EF4-FFF2-40B4-BE49-F238E27FC236}">
                  <a16:creationId xmlns:a16="http://schemas.microsoft.com/office/drawing/2014/main" id="{4B3A9888-8280-364F-FF65-B656F8D56875}"/>
                </a:ext>
              </a:extLst>
            </p:cNvPr>
            <p:cNvSpPr/>
            <p:nvPr/>
          </p:nvSpPr>
          <p:spPr>
            <a:xfrm rot="10800000" flipH="1" flipV="1">
              <a:off x="6029150" y="1698078"/>
              <a:ext cx="728912" cy="499503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DAC</a:t>
              </a:r>
              <a:endParaRPr lang="ko-KR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90BF102E-3DBE-E246-C0A0-99FD55850D8E}"/>
                </a:ext>
              </a:extLst>
            </p:cNvPr>
            <p:cNvCxnSpPr>
              <a:cxnSpLocks/>
            </p:cNvCxnSpPr>
            <p:nvPr/>
          </p:nvCxnSpPr>
          <p:spPr>
            <a:xfrm>
              <a:off x="5331434" y="1947830"/>
              <a:ext cx="697716" cy="0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D3D5CD82-0877-9A60-CDD5-B5150885B250}"/>
                </a:ext>
              </a:extLst>
            </p:cNvPr>
            <p:cNvCxnSpPr>
              <a:cxnSpLocks/>
            </p:cNvCxnSpPr>
            <p:nvPr/>
          </p:nvCxnSpPr>
          <p:spPr>
            <a:xfrm>
              <a:off x="6758062" y="1947830"/>
              <a:ext cx="823993" cy="0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9F143C7-C1E2-3399-A97F-125F60BFFBFA}"/>
                </a:ext>
              </a:extLst>
            </p:cNvPr>
            <p:cNvGrpSpPr/>
            <p:nvPr/>
          </p:nvGrpSpPr>
          <p:grpSpPr>
            <a:xfrm rot="5400000">
              <a:off x="9019004" y="1815693"/>
              <a:ext cx="599704" cy="563939"/>
              <a:chOff x="5133608" y="2952585"/>
              <a:chExt cx="998220" cy="965534"/>
            </a:xfrm>
          </p:grpSpPr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ABD15ACB-595E-96D3-0F21-7714A00C351A}"/>
                  </a:ext>
                </a:extLst>
              </p:cNvPr>
              <p:cNvSpPr/>
              <p:nvPr/>
            </p:nvSpPr>
            <p:spPr>
              <a:xfrm>
                <a:off x="5133608" y="2952585"/>
                <a:ext cx="998220" cy="965534"/>
              </a:xfrm>
              <a:prstGeom prst="triangl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C223C07D-6822-A863-BDBF-CF3523F97064}"/>
                  </a:ext>
                </a:extLst>
              </p:cNvPr>
              <p:cNvGrpSpPr/>
              <p:nvPr/>
            </p:nvGrpSpPr>
            <p:grpSpPr>
              <a:xfrm rot="5400000">
                <a:off x="5735944" y="3645714"/>
                <a:ext cx="183211" cy="183211"/>
                <a:chOff x="6154449" y="1791331"/>
                <a:chExt cx="392728" cy="392728"/>
              </a:xfrm>
            </p:grpSpPr>
            <p:cxnSp>
              <p:nvCxnSpPr>
                <p:cNvPr id="18" name="직선 연결선 17">
                  <a:extLst>
                    <a:ext uri="{FF2B5EF4-FFF2-40B4-BE49-F238E27FC236}">
                      <a16:creationId xmlns:a16="http://schemas.microsoft.com/office/drawing/2014/main" id="{1E9BE31F-C81F-AFC6-761F-E469F56C50C2}"/>
                    </a:ext>
                  </a:extLst>
                </p:cNvPr>
                <p:cNvCxnSpPr/>
                <p:nvPr/>
              </p:nvCxnSpPr>
              <p:spPr>
                <a:xfrm flipV="1">
                  <a:off x="6154449" y="1987694"/>
                  <a:ext cx="392728" cy="0"/>
                </a:xfrm>
                <a:prstGeom prst="line">
                  <a:avLst/>
                </a:prstGeom>
                <a:ln w="28575" cap="flat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직선 연결선 18">
                  <a:extLst>
                    <a:ext uri="{FF2B5EF4-FFF2-40B4-BE49-F238E27FC236}">
                      <a16:creationId xmlns:a16="http://schemas.microsoft.com/office/drawing/2014/main" id="{B8AD34E5-2164-D1BB-64D2-848CD22C9832}"/>
                    </a:ext>
                  </a:extLst>
                </p:cNvPr>
                <p:cNvCxnSpPr/>
                <p:nvPr/>
              </p:nvCxnSpPr>
              <p:spPr>
                <a:xfrm rot="5400000" flipV="1">
                  <a:off x="6143395" y="1987695"/>
                  <a:ext cx="392728" cy="0"/>
                </a:xfrm>
                <a:prstGeom prst="line">
                  <a:avLst/>
                </a:prstGeom>
                <a:ln w="28575" cap="flat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C29B60AD-57C9-B258-C8C7-4A694D16E5E5}"/>
                  </a:ext>
                </a:extLst>
              </p:cNvPr>
              <p:cNvCxnSpPr/>
              <p:nvPr/>
            </p:nvCxnSpPr>
            <p:spPr>
              <a:xfrm rot="5400000" flipV="1">
                <a:off x="5315435" y="3732161"/>
                <a:ext cx="183211" cy="0"/>
              </a:xfrm>
              <a:prstGeom prst="line">
                <a:avLst/>
              </a:prstGeom>
              <a:ln w="28575" cap="flat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D3F5F107-D062-7F23-4569-9004FF3642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03274" y="1466842"/>
              <a:ext cx="0" cy="622814"/>
            </a:xfrm>
            <a:prstGeom prst="line">
              <a:avLst/>
            </a:prstGeom>
            <a:ln w="28575">
              <a:solidFill>
                <a:schemeClr val="tx1"/>
              </a:solidFill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01C5AFD9-CF5A-38D0-48A3-ACDB382909AB}"/>
                </a:ext>
              </a:extLst>
            </p:cNvPr>
            <p:cNvGrpSpPr/>
            <p:nvPr/>
          </p:nvGrpSpPr>
          <p:grpSpPr>
            <a:xfrm flipH="1">
              <a:off x="8792635" y="2229740"/>
              <a:ext cx="244252" cy="235839"/>
              <a:chOff x="4088247" y="1942015"/>
              <a:chExt cx="216000" cy="216000"/>
            </a:xfrm>
          </p:grpSpPr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3EF060F5-C227-FD4C-7386-4CF91035751C}"/>
                  </a:ext>
                </a:extLst>
              </p:cNvPr>
              <p:cNvCxnSpPr/>
              <p:nvPr/>
            </p:nvCxnSpPr>
            <p:spPr>
              <a:xfrm rot="16200000" flipH="1" flipV="1">
                <a:off x="4196247" y="1836989"/>
                <a:ext cx="0" cy="216000"/>
              </a:xfrm>
              <a:prstGeom prst="lin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952ADD22-5628-4B81-F347-CF80ED399525}"/>
                  </a:ext>
                </a:extLst>
              </p:cNvPr>
              <p:cNvCxnSpPr/>
              <p:nvPr/>
            </p:nvCxnSpPr>
            <p:spPr>
              <a:xfrm flipH="1" flipV="1">
                <a:off x="4298602" y="1942015"/>
                <a:ext cx="0" cy="216000"/>
              </a:xfrm>
              <a:prstGeom prst="lin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C628A9D8-8401-DFBC-BAA5-BCF874C828EA}"/>
                </a:ext>
              </a:extLst>
            </p:cNvPr>
            <p:cNvCxnSpPr>
              <a:cxnSpLocks/>
              <a:stCxn id="15" idx="0"/>
              <a:endCxn id="65" idx="2"/>
            </p:cNvCxnSpPr>
            <p:nvPr/>
          </p:nvCxnSpPr>
          <p:spPr>
            <a:xfrm flipV="1">
              <a:off x="9600826" y="2095244"/>
              <a:ext cx="1756912" cy="2419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C6185243-BFB4-B2E2-7F5E-547B830D9C7E}"/>
                </a:ext>
              </a:extLst>
            </p:cNvPr>
            <p:cNvGrpSpPr/>
            <p:nvPr/>
          </p:nvGrpSpPr>
          <p:grpSpPr>
            <a:xfrm>
              <a:off x="8800269" y="1390790"/>
              <a:ext cx="1006145" cy="154365"/>
              <a:chOff x="7186007" y="3173595"/>
              <a:chExt cx="1088292" cy="166968"/>
            </a:xfrm>
          </p:grpSpPr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C8DEFFE2-2EAC-1783-B484-7D84C577A435}"/>
                  </a:ext>
                </a:extLst>
              </p:cNvPr>
              <p:cNvGrpSpPr/>
              <p:nvPr/>
            </p:nvGrpSpPr>
            <p:grpSpPr>
              <a:xfrm>
                <a:off x="7604199" y="3173595"/>
                <a:ext cx="280512" cy="166968"/>
                <a:chOff x="1686257" y="1261532"/>
                <a:chExt cx="5922612" cy="1495097"/>
              </a:xfrm>
            </p:grpSpPr>
            <p:cxnSp>
              <p:nvCxnSpPr>
                <p:cNvPr id="39" name="직선 연결선 38">
                  <a:extLst>
                    <a:ext uri="{FF2B5EF4-FFF2-40B4-BE49-F238E27FC236}">
                      <a16:creationId xmlns:a16="http://schemas.microsoft.com/office/drawing/2014/main" id="{2B12B3D9-DC7B-81D6-3899-8A243FAC1862}"/>
                    </a:ext>
                  </a:extLst>
                </p:cNvPr>
                <p:cNvCxnSpPr/>
                <p:nvPr/>
              </p:nvCxnSpPr>
              <p:spPr>
                <a:xfrm flipV="1">
                  <a:off x="1686257" y="1261534"/>
                  <a:ext cx="711200" cy="736600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>
                  <a:extLst>
                    <a:ext uri="{FF2B5EF4-FFF2-40B4-BE49-F238E27FC236}">
                      <a16:creationId xmlns:a16="http://schemas.microsoft.com/office/drawing/2014/main" id="{438EE925-AE1F-61A1-FAB5-593CCC253F4D}"/>
                    </a:ext>
                  </a:extLst>
                </p:cNvPr>
                <p:cNvCxnSpPr/>
                <p:nvPr/>
              </p:nvCxnSpPr>
              <p:spPr>
                <a:xfrm flipH="1" flipV="1">
                  <a:off x="2424570" y="1261532"/>
                  <a:ext cx="1441763" cy="1434538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연결선 40">
                  <a:extLst>
                    <a:ext uri="{FF2B5EF4-FFF2-40B4-BE49-F238E27FC236}">
                      <a16:creationId xmlns:a16="http://schemas.microsoft.com/office/drawing/2014/main" id="{BB4455F9-417E-B184-D40C-2810DB8B5FE4}"/>
                    </a:ext>
                  </a:extLst>
                </p:cNvPr>
                <p:cNvCxnSpPr/>
                <p:nvPr/>
              </p:nvCxnSpPr>
              <p:spPr>
                <a:xfrm flipV="1">
                  <a:off x="3930977" y="1261532"/>
                  <a:ext cx="1441777" cy="1434533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직선 연결선 41">
                  <a:extLst>
                    <a:ext uri="{FF2B5EF4-FFF2-40B4-BE49-F238E27FC236}">
                      <a16:creationId xmlns:a16="http://schemas.microsoft.com/office/drawing/2014/main" id="{D48A4E97-8359-11A1-8D3A-E9DAFF53894F}"/>
                    </a:ext>
                  </a:extLst>
                </p:cNvPr>
                <p:cNvCxnSpPr/>
                <p:nvPr/>
              </p:nvCxnSpPr>
              <p:spPr>
                <a:xfrm flipH="1" flipV="1">
                  <a:off x="5372755" y="1261532"/>
                  <a:ext cx="1441776" cy="1473205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2">
                  <a:extLst>
                    <a:ext uri="{FF2B5EF4-FFF2-40B4-BE49-F238E27FC236}">
                      <a16:creationId xmlns:a16="http://schemas.microsoft.com/office/drawing/2014/main" id="{8CAF5897-EB2B-AD55-7511-DE8BA3552FCE}"/>
                    </a:ext>
                  </a:extLst>
                </p:cNvPr>
                <p:cNvCxnSpPr/>
                <p:nvPr/>
              </p:nvCxnSpPr>
              <p:spPr>
                <a:xfrm flipV="1">
                  <a:off x="6897671" y="2020027"/>
                  <a:ext cx="711198" cy="736602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4" name="직선 연결선 43">
                <a:extLst>
                  <a:ext uri="{FF2B5EF4-FFF2-40B4-BE49-F238E27FC236}">
                    <a16:creationId xmlns:a16="http://schemas.microsoft.com/office/drawing/2014/main" id="{963096A9-ADD3-5B91-9E9D-3E7EB2A99906}"/>
                  </a:ext>
                </a:extLst>
              </p:cNvPr>
              <p:cNvCxnSpPr/>
              <p:nvPr/>
            </p:nvCxnSpPr>
            <p:spPr>
              <a:xfrm rot="10800000" flipH="1">
                <a:off x="7186007" y="3248776"/>
                <a:ext cx="414000" cy="0"/>
              </a:xfrm>
              <a:prstGeom prst="line">
                <a:avLst/>
              </a:prstGeom>
              <a:ln w="28575" cap="flat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6894A719-24FB-CD1D-A3DB-DF78E3B80504}"/>
                  </a:ext>
                </a:extLst>
              </p:cNvPr>
              <p:cNvCxnSpPr/>
              <p:nvPr/>
            </p:nvCxnSpPr>
            <p:spPr>
              <a:xfrm rot="10800000" flipH="1">
                <a:off x="7896299" y="3258774"/>
                <a:ext cx="378000" cy="0"/>
              </a:xfrm>
              <a:prstGeom prst="line">
                <a:avLst/>
              </a:prstGeom>
              <a:ln w="28575" cap="flat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48BDAB4D-EECA-2389-B2A7-2A38DCC98F9F}"/>
                </a:ext>
              </a:extLst>
            </p:cNvPr>
            <p:cNvGrpSpPr/>
            <p:nvPr/>
          </p:nvGrpSpPr>
          <p:grpSpPr>
            <a:xfrm>
              <a:off x="7475571" y="1879409"/>
              <a:ext cx="1558176" cy="154365"/>
              <a:chOff x="5753154" y="4001014"/>
              <a:chExt cx="1685394" cy="166968"/>
            </a:xfrm>
          </p:grpSpPr>
          <p:grpSp>
            <p:nvGrpSpPr>
              <p:cNvPr id="49" name="그룹 48">
                <a:extLst>
                  <a:ext uri="{FF2B5EF4-FFF2-40B4-BE49-F238E27FC236}">
                    <a16:creationId xmlns:a16="http://schemas.microsoft.com/office/drawing/2014/main" id="{0EC925E3-82E7-2CF1-201C-E6D1BFE1537B}"/>
                  </a:ext>
                </a:extLst>
              </p:cNvPr>
              <p:cNvGrpSpPr/>
              <p:nvPr/>
            </p:nvGrpSpPr>
            <p:grpSpPr>
              <a:xfrm>
                <a:off x="6604699" y="4001014"/>
                <a:ext cx="280512" cy="166968"/>
                <a:chOff x="1686257" y="1261532"/>
                <a:chExt cx="5922612" cy="1495097"/>
              </a:xfrm>
            </p:grpSpPr>
            <p:cxnSp>
              <p:nvCxnSpPr>
                <p:cNvPr id="52" name="직선 연결선 51">
                  <a:extLst>
                    <a:ext uri="{FF2B5EF4-FFF2-40B4-BE49-F238E27FC236}">
                      <a16:creationId xmlns:a16="http://schemas.microsoft.com/office/drawing/2014/main" id="{1C20B9D4-9D63-382F-A03F-30E67C5ACC41}"/>
                    </a:ext>
                  </a:extLst>
                </p:cNvPr>
                <p:cNvCxnSpPr/>
                <p:nvPr/>
              </p:nvCxnSpPr>
              <p:spPr>
                <a:xfrm flipV="1">
                  <a:off x="1686257" y="1261534"/>
                  <a:ext cx="711200" cy="736600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6136431-200E-AE22-E341-652E264E923D}"/>
                    </a:ext>
                  </a:extLst>
                </p:cNvPr>
                <p:cNvCxnSpPr/>
                <p:nvPr/>
              </p:nvCxnSpPr>
              <p:spPr>
                <a:xfrm flipH="1" flipV="1">
                  <a:off x="2424570" y="1261532"/>
                  <a:ext cx="1441763" cy="1434538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 53">
                  <a:extLst>
                    <a:ext uri="{FF2B5EF4-FFF2-40B4-BE49-F238E27FC236}">
                      <a16:creationId xmlns:a16="http://schemas.microsoft.com/office/drawing/2014/main" id="{6C3439C9-1617-0EAC-EFE0-73F69C98082A}"/>
                    </a:ext>
                  </a:extLst>
                </p:cNvPr>
                <p:cNvCxnSpPr/>
                <p:nvPr/>
              </p:nvCxnSpPr>
              <p:spPr>
                <a:xfrm flipV="1">
                  <a:off x="3930977" y="1261532"/>
                  <a:ext cx="1441777" cy="1434533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19B32469-CE36-5687-35BE-D34489FFD31D}"/>
                    </a:ext>
                  </a:extLst>
                </p:cNvPr>
                <p:cNvCxnSpPr/>
                <p:nvPr/>
              </p:nvCxnSpPr>
              <p:spPr>
                <a:xfrm flipH="1" flipV="1">
                  <a:off x="5372755" y="1261532"/>
                  <a:ext cx="1441776" cy="1473205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37ABD943-716C-356B-4C9D-0AFEBFDD4529}"/>
                    </a:ext>
                  </a:extLst>
                </p:cNvPr>
                <p:cNvCxnSpPr/>
                <p:nvPr/>
              </p:nvCxnSpPr>
              <p:spPr>
                <a:xfrm flipV="1">
                  <a:off x="6897671" y="2020027"/>
                  <a:ext cx="711198" cy="736602"/>
                </a:xfrm>
                <a:prstGeom prst="line">
                  <a:avLst/>
                </a:prstGeom>
                <a:ln w="2857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680675A-02D2-91A6-41C0-3D89AADBE5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53154" y="4076195"/>
                <a:ext cx="847353" cy="0"/>
              </a:xfrm>
              <a:prstGeom prst="line">
                <a:avLst/>
              </a:prstGeom>
              <a:ln w="28575" cap="flat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ECB0DBF2-2ECB-B3CE-58AF-C02D71C39B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85211" y="4086193"/>
                <a:ext cx="553337" cy="0"/>
              </a:xfrm>
              <a:prstGeom prst="line">
                <a:avLst/>
              </a:prstGeom>
              <a:ln w="28575" cap="flat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72427C1A-B829-3C89-D5BA-AC519745E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05652" y="1466842"/>
              <a:ext cx="0" cy="495239"/>
            </a:xfrm>
            <a:prstGeom prst="line">
              <a:avLst/>
            </a:prstGeom>
            <a:ln w="28575">
              <a:solidFill>
                <a:schemeClr val="tx1"/>
              </a:solidFill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F6AD283-EB5F-37EA-EAEA-0187946D9075}"/>
                </a:ext>
              </a:extLst>
            </p:cNvPr>
            <p:cNvSpPr txBox="1"/>
            <p:nvPr/>
          </p:nvSpPr>
          <p:spPr>
            <a:xfrm>
              <a:off x="8444770" y="2463629"/>
              <a:ext cx="697716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1.65V</a:t>
              </a:r>
              <a:endParaRPr lang="ko-KR" altLang="en-US" sz="1000" b="1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3F57F483-A525-BEC1-0323-35079A64191D}"/>
                </a:ext>
              </a:extLst>
            </p:cNvPr>
            <p:cNvSpPr/>
            <p:nvPr/>
          </p:nvSpPr>
          <p:spPr>
            <a:xfrm>
              <a:off x="11357738" y="2033774"/>
              <a:ext cx="122940" cy="12294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0B2A995-622C-6F09-C700-D11BD2E2EA5B}"/>
                </a:ext>
              </a:extLst>
            </p:cNvPr>
            <p:cNvSpPr txBox="1"/>
            <p:nvPr/>
          </p:nvSpPr>
          <p:spPr>
            <a:xfrm>
              <a:off x="11052392" y="1822000"/>
              <a:ext cx="69771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BIO_VIN</a:t>
              </a:r>
              <a:endParaRPr lang="ko-KR" altLang="en-US" sz="1000" b="1" dirty="0"/>
            </a:p>
          </p:txBody>
        </p:sp>
        <p:sp>
          <p:nvSpPr>
            <p:cNvPr id="68" name="이등변 삼각형 67">
              <a:extLst>
                <a:ext uri="{FF2B5EF4-FFF2-40B4-BE49-F238E27FC236}">
                  <a16:creationId xmlns:a16="http://schemas.microsoft.com/office/drawing/2014/main" id="{730AA3F8-AB26-EE88-8301-8FECD6D1E826}"/>
                </a:ext>
              </a:extLst>
            </p:cNvPr>
            <p:cNvSpPr/>
            <p:nvPr/>
          </p:nvSpPr>
          <p:spPr>
            <a:xfrm rot="16200000" flipH="1">
              <a:off x="9576352" y="3936785"/>
              <a:ext cx="599704" cy="563939"/>
            </a:xfrm>
            <a:prstGeom prst="triangl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cxnSp>
          <p:nvCxnSpPr>
            <p:cNvPr id="71" name="직선 연결선 70">
              <a:extLst>
                <a:ext uri="{FF2B5EF4-FFF2-40B4-BE49-F238E27FC236}">
                  <a16:creationId xmlns:a16="http://schemas.microsoft.com/office/drawing/2014/main" id="{9D55263F-E5C1-ED6B-90A2-50A6E5E11137}"/>
                </a:ext>
              </a:extLst>
            </p:cNvPr>
            <p:cNvCxnSpPr/>
            <p:nvPr/>
          </p:nvCxnSpPr>
          <p:spPr>
            <a:xfrm rot="10800000" flipH="1" flipV="1">
              <a:off x="9999070" y="4335805"/>
              <a:ext cx="107008" cy="0"/>
            </a:xfrm>
            <a:prstGeom prst="line">
              <a:avLst/>
            </a:prstGeom>
            <a:ln w="28575" cap="flat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FE02DDA9-CE53-B191-BC92-F453FE60CD33}"/>
                </a:ext>
              </a:extLst>
            </p:cNvPr>
            <p:cNvCxnSpPr/>
            <p:nvPr/>
          </p:nvCxnSpPr>
          <p:spPr>
            <a:xfrm rot="5400000" flipH="1" flipV="1">
              <a:off x="9994528" y="4335805"/>
              <a:ext cx="110068" cy="0"/>
            </a:xfrm>
            <a:prstGeom prst="line">
              <a:avLst/>
            </a:prstGeom>
            <a:ln w="28575" cap="flat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B84E08ED-6073-9CD5-4091-918068A5169B}"/>
                </a:ext>
              </a:extLst>
            </p:cNvPr>
            <p:cNvCxnSpPr/>
            <p:nvPr/>
          </p:nvCxnSpPr>
          <p:spPr>
            <a:xfrm rot="10800000" flipH="1" flipV="1">
              <a:off x="9996057" y="4083173"/>
              <a:ext cx="107008" cy="0"/>
            </a:xfrm>
            <a:prstGeom prst="line">
              <a:avLst/>
            </a:prstGeom>
            <a:ln w="28575" cap="flat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D162E685-2005-E2FB-AEC0-3C1634BFBB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91786" y="3587934"/>
              <a:ext cx="0" cy="622814"/>
            </a:xfrm>
            <a:prstGeom prst="line">
              <a:avLst/>
            </a:prstGeom>
            <a:ln w="28575">
              <a:solidFill>
                <a:schemeClr val="tx1"/>
              </a:solidFill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1EBF5272-5AEC-4FCA-DD68-66618556BE86}"/>
                </a:ext>
              </a:extLst>
            </p:cNvPr>
            <p:cNvCxnSpPr/>
            <p:nvPr/>
          </p:nvCxnSpPr>
          <p:spPr>
            <a:xfrm rot="16200000" flipH="1" flipV="1">
              <a:off x="10280299" y="4231954"/>
              <a:ext cx="0" cy="244252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B2EBE7BE-C810-35A2-59F2-CFCDF7376528}"/>
                </a:ext>
              </a:extLst>
            </p:cNvPr>
            <p:cNvCxnSpPr/>
            <p:nvPr/>
          </p:nvCxnSpPr>
          <p:spPr>
            <a:xfrm flipH="1" flipV="1">
              <a:off x="10396041" y="4350833"/>
              <a:ext cx="0" cy="235839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BF79972C-A959-03DD-E741-F6998887BC09}"/>
                </a:ext>
              </a:extLst>
            </p:cNvPr>
            <p:cNvCxnSpPr/>
            <p:nvPr/>
          </p:nvCxnSpPr>
          <p:spPr>
            <a:xfrm flipV="1">
              <a:off x="9775272" y="3511882"/>
              <a:ext cx="31141" cy="76052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 82">
              <a:extLst>
                <a:ext uri="{FF2B5EF4-FFF2-40B4-BE49-F238E27FC236}">
                  <a16:creationId xmlns:a16="http://schemas.microsoft.com/office/drawing/2014/main" id="{05685FDA-0229-B801-62A9-2D7B11265E98}"/>
                </a:ext>
              </a:extLst>
            </p:cNvPr>
            <p:cNvCxnSpPr/>
            <p:nvPr/>
          </p:nvCxnSpPr>
          <p:spPr>
            <a:xfrm flipH="1" flipV="1">
              <a:off x="9807602" y="3511882"/>
              <a:ext cx="63132" cy="148112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D8462753-F890-DB45-A6D6-839FA8A2429C}"/>
                </a:ext>
              </a:extLst>
            </p:cNvPr>
            <p:cNvCxnSpPr/>
            <p:nvPr/>
          </p:nvCxnSpPr>
          <p:spPr>
            <a:xfrm flipV="1">
              <a:off x="9873563" y="3511882"/>
              <a:ext cx="63133" cy="148111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9E39DBCB-702A-C051-8A18-52F64FD90CC1}"/>
                </a:ext>
              </a:extLst>
            </p:cNvPr>
            <p:cNvCxnSpPr/>
            <p:nvPr/>
          </p:nvCxnSpPr>
          <p:spPr>
            <a:xfrm flipH="1" flipV="1">
              <a:off x="9936696" y="3511882"/>
              <a:ext cx="63133" cy="152104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4FE5FA6E-458E-E67F-96AB-EF3E31BF544A}"/>
                </a:ext>
              </a:extLst>
            </p:cNvPr>
            <p:cNvCxnSpPr/>
            <p:nvPr/>
          </p:nvCxnSpPr>
          <p:spPr>
            <a:xfrm flipV="1">
              <a:off x="10003469" y="3590195"/>
              <a:ext cx="31141" cy="7605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39880D4C-1CF4-F35C-5CD4-5E8FE5825E22}"/>
                </a:ext>
              </a:extLst>
            </p:cNvPr>
            <p:cNvCxnSpPr/>
            <p:nvPr/>
          </p:nvCxnSpPr>
          <p:spPr>
            <a:xfrm rot="10800000" flipH="1">
              <a:off x="9388646" y="3581389"/>
              <a:ext cx="382750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C0755263-268C-219E-DE43-2CB2616F3110}"/>
                </a:ext>
              </a:extLst>
            </p:cNvPr>
            <p:cNvCxnSpPr/>
            <p:nvPr/>
          </p:nvCxnSpPr>
          <p:spPr>
            <a:xfrm rot="10800000" flipH="1">
              <a:off x="10045324" y="3590632"/>
              <a:ext cx="349468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7F4F1A06-0287-88C7-6DA7-714A2D8E6E40}"/>
                </a:ext>
              </a:extLst>
            </p:cNvPr>
            <p:cNvCxnSpPr>
              <a:cxnSpLocks/>
              <a:endCxn id="113" idx="2"/>
            </p:cNvCxnSpPr>
            <p:nvPr/>
          </p:nvCxnSpPr>
          <p:spPr>
            <a:xfrm>
              <a:off x="10158173" y="4067317"/>
              <a:ext cx="1236147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C7AEC15E-B082-9D2C-3B83-64F3E49C3A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89408" y="3587934"/>
              <a:ext cx="0" cy="482074"/>
            </a:xfrm>
            <a:prstGeom prst="line">
              <a:avLst/>
            </a:prstGeom>
            <a:ln w="28575">
              <a:solidFill>
                <a:schemeClr val="tx1"/>
              </a:solidFill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752B07A2-1E8C-6241-69CC-F0203B4463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06434" y="4584721"/>
              <a:ext cx="179213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38B800A1-D9C4-D1C2-6DEB-132B121B1D85}"/>
                </a:ext>
              </a:extLst>
            </p:cNvPr>
            <p:cNvSpPr txBox="1"/>
            <p:nvPr/>
          </p:nvSpPr>
          <p:spPr>
            <a:xfrm>
              <a:off x="10068239" y="4589870"/>
              <a:ext cx="697716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GND</a:t>
              </a:r>
              <a:endParaRPr lang="ko-KR" altLang="en-US" sz="1000" b="1" dirty="0"/>
            </a:p>
          </p:txBody>
        </p:sp>
        <p:sp>
          <p:nvSpPr>
            <p:cNvPr id="113" name="타원 112">
              <a:extLst>
                <a:ext uri="{FF2B5EF4-FFF2-40B4-BE49-F238E27FC236}">
                  <a16:creationId xmlns:a16="http://schemas.microsoft.com/office/drawing/2014/main" id="{E489300F-4D6B-D35F-E648-ED7A9D7F9B34}"/>
                </a:ext>
              </a:extLst>
            </p:cNvPr>
            <p:cNvSpPr/>
            <p:nvPr/>
          </p:nvSpPr>
          <p:spPr>
            <a:xfrm>
              <a:off x="11394320" y="4005847"/>
              <a:ext cx="122940" cy="12294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37" name="이등변 삼각형 136">
              <a:extLst>
                <a:ext uri="{FF2B5EF4-FFF2-40B4-BE49-F238E27FC236}">
                  <a16:creationId xmlns:a16="http://schemas.microsoft.com/office/drawing/2014/main" id="{85F8F245-C3E4-F214-5669-3E5DAC74F4D3}"/>
                </a:ext>
              </a:extLst>
            </p:cNvPr>
            <p:cNvSpPr/>
            <p:nvPr/>
          </p:nvSpPr>
          <p:spPr>
            <a:xfrm rot="16200000" flipH="1">
              <a:off x="7282203" y="4071686"/>
              <a:ext cx="599704" cy="563939"/>
            </a:xfrm>
            <a:prstGeom prst="triangl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cxnSp>
          <p:nvCxnSpPr>
            <p:cNvPr id="140" name="직선 연결선 139">
              <a:extLst>
                <a:ext uri="{FF2B5EF4-FFF2-40B4-BE49-F238E27FC236}">
                  <a16:creationId xmlns:a16="http://schemas.microsoft.com/office/drawing/2014/main" id="{8CC73258-31FA-C052-9DEA-31D34072DDB5}"/>
                </a:ext>
              </a:extLst>
            </p:cNvPr>
            <p:cNvCxnSpPr/>
            <p:nvPr/>
          </p:nvCxnSpPr>
          <p:spPr>
            <a:xfrm rot="10800000" flipH="1" flipV="1">
              <a:off x="7704921" y="4470706"/>
              <a:ext cx="107008" cy="0"/>
            </a:xfrm>
            <a:prstGeom prst="line">
              <a:avLst/>
            </a:prstGeom>
            <a:ln w="28575" cap="flat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0E3F1F00-A8F5-7779-E95E-A1FC76A1C7D3}"/>
                </a:ext>
              </a:extLst>
            </p:cNvPr>
            <p:cNvCxnSpPr/>
            <p:nvPr/>
          </p:nvCxnSpPr>
          <p:spPr>
            <a:xfrm rot="5400000" flipH="1" flipV="1">
              <a:off x="7700379" y="4470706"/>
              <a:ext cx="110068" cy="0"/>
            </a:xfrm>
            <a:prstGeom prst="line">
              <a:avLst/>
            </a:prstGeom>
            <a:ln w="28575" cap="flat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82297294-3F7C-F3BA-8CF3-7EA4706E768A}"/>
                </a:ext>
              </a:extLst>
            </p:cNvPr>
            <p:cNvCxnSpPr/>
            <p:nvPr/>
          </p:nvCxnSpPr>
          <p:spPr>
            <a:xfrm rot="10800000" flipH="1" flipV="1">
              <a:off x="7701908" y="4218074"/>
              <a:ext cx="107008" cy="0"/>
            </a:xfrm>
            <a:prstGeom prst="line">
              <a:avLst/>
            </a:prstGeom>
            <a:ln w="28575" cap="flat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ACB764A7-857E-F3E5-3DDC-93C6778BC728}"/>
                </a:ext>
              </a:extLst>
            </p:cNvPr>
            <p:cNvCxnSpPr/>
            <p:nvPr/>
          </p:nvCxnSpPr>
          <p:spPr>
            <a:xfrm flipH="1" flipV="1">
              <a:off x="9095943" y="4494540"/>
              <a:ext cx="0" cy="235839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2369EC03-DCDE-10B9-17CE-770A1F4023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60035" y="4204909"/>
              <a:ext cx="1022020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>
              <a:extLst>
                <a:ext uri="{FF2B5EF4-FFF2-40B4-BE49-F238E27FC236}">
                  <a16:creationId xmlns:a16="http://schemas.microsoft.com/office/drawing/2014/main" id="{FDFF5B3D-18AE-2EC5-EF13-06A5B23AC330}"/>
                </a:ext>
              </a:extLst>
            </p:cNvPr>
            <p:cNvCxnSpPr/>
            <p:nvPr/>
          </p:nvCxnSpPr>
          <p:spPr>
            <a:xfrm flipV="1">
              <a:off x="8372776" y="4135403"/>
              <a:ext cx="31141" cy="76052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>
              <a:extLst>
                <a:ext uri="{FF2B5EF4-FFF2-40B4-BE49-F238E27FC236}">
                  <a16:creationId xmlns:a16="http://schemas.microsoft.com/office/drawing/2014/main" id="{CB407F66-B95B-F91B-E228-FBCDBE1A4012}"/>
                </a:ext>
              </a:extLst>
            </p:cNvPr>
            <p:cNvCxnSpPr/>
            <p:nvPr/>
          </p:nvCxnSpPr>
          <p:spPr>
            <a:xfrm flipH="1" flipV="1">
              <a:off x="8405105" y="4135403"/>
              <a:ext cx="63132" cy="148112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>
              <a:extLst>
                <a:ext uri="{FF2B5EF4-FFF2-40B4-BE49-F238E27FC236}">
                  <a16:creationId xmlns:a16="http://schemas.microsoft.com/office/drawing/2014/main" id="{8F83C7FB-9042-076C-797A-BFEEEBE849FA}"/>
                </a:ext>
              </a:extLst>
            </p:cNvPr>
            <p:cNvCxnSpPr/>
            <p:nvPr/>
          </p:nvCxnSpPr>
          <p:spPr>
            <a:xfrm flipV="1">
              <a:off x="8471067" y="4135403"/>
              <a:ext cx="63133" cy="148111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>
              <a:extLst>
                <a:ext uri="{FF2B5EF4-FFF2-40B4-BE49-F238E27FC236}">
                  <a16:creationId xmlns:a16="http://schemas.microsoft.com/office/drawing/2014/main" id="{971D55C4-4645-5396-F6B6-5D90EB56408E}"/>
                </a:ext>
              </a:extLst>
            </p:cNvPr>
            <p:cNvCxnSpPr/>
            <p:nvPr/>
          </p:nvCxnSpPr>
          <p:spPr>
            <a:xfrm flipH="1" flipV="1">
              <a:off x="8534199" y="4135403"/>
              <a:ext cx="63133" cy="152104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>
              <a:extLst>
                <a:ext uri="{FF2B5EF4-FFF2-40B4-BE49-F238E27FC236}">
                  <a16:creationId xmlns:a16="http://schemas.microsoft.com/office/drawing/2014/main" id="{248B33FA-0C4A-95C4-EC39-FAD34BDD47FC}"/>
                </a:ext>
              </a:extLst>
            </p:cNvPr>
            <p:cNvCxnSpPr/>
            <p:nvPr/>
          </p:nvCxnSpPr>
          <p:spPr>
            <a:xfrm flipV="1">
              <a:off x="8600972" y="4213715"/>
              <a:ext cx="31141" cy="7605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>
              <a:extLst>
                <a:ext uri="{FF2B5EF4-FFF2-40B4-BE49-F238E27FC236}">
                  <a16:creationId xmlns:a16="http://schemas.microsoft.com/office/drawing/2014/main" id="{9435BBE2-98CA-0108-5CC7-138D43CE0AA8}"/>
                </a:ext>
              </a:extLst>
            </p:cNvPr>
            <p:cNvCxnSpPr>
              <a:cxnSpLocks/>
            </p:cNvCxnSpPr>
            <p:nvPr/>
          </p:nvCxnSpPr>
          <p:spPr>
            <a:xfrm>
              <a:off x="7864024" y="4204909"/>
              <a:ext cx="504876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>
              <a:extLst>
                <a:ext uri="{FF2B5EF4-FFF2-40B4-BE49-F238E27FC236}">
                  <a16:creationId xmlns:a16="http://schemas.microsoft.com/office/drawing/2014/main" id="{2A397990-1B80-3EAD-6848-72CBB1BA43FF}"/>
                </a:ext>
              </a:extLst>
            </p:cNvPr>
            <p:cNvCxnSpPr>
              <a:cxnSpLocks/>
              <a:endCxn id="68" idx="0"/>
            </p:cNvCxnSpPr>
            <p:nvPr/>
          </p:nvCxnSpPr>
          <p:spPr>
            <a:xfrm>
              <a:off x="8632114" y="4214152"/>
              <a:ext cx="962121" cy="4603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6C9F500F-2BEF-FF1D-5188-CFDCD2068E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97637" y="3722835"/>
              <a:ext cx="0" cy="482074"/>
            </a:xfrm>
            <a:prstGeom prst="line">
              <a:avLst/>
            </a:prstGeom>
            <a:ln w="28575">
              <a:solidFill>
                <a:schemeClr val="tx1"/>
              </a:solidFill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8" name="그룹 147">
              <a:extLst>
                <a:ext uri="{FF2B5EF4-FFF2-40B4-BE49-F238E27FC236}">
                  <a16:creationId xmlns:a16="http://schemas.microsoft.com/office/drawing/2014/main" id="{02AAE9D1-B13A-0E5F-487D-8EEDAFA65DA5}"/>
                </a:ext>
              </a:extLst>
            </p:cNvPr>
            <p:cNvGrpSpPr/>
            <p:nvPr/>
          </p:nvGrpSpPr>
          <p:grpSpPr>
            <a:xfrm>
              <a:off x="7481123" y="3646783"/>
              <a:ext cx="259338" cy="154365"/>
              <a:chOff x="1686257" y="1261532"/>
              <a:chExt cx="5922612" cy="1495097"/>
            </a:xfrm>
          </p:grpSpPr>
          <p:cxnSp>
            <p:nvCxnSpPr>
              <p:cNvPr id="151" name="직선 연결선 150">
                <a:extLst>
                  <a:ext uri="{FF2B5EF4-FFF2-40B4-BE49-F238E27FC236}">
                    <a16:creationId xmlns:a16="http://schemas.microsoft.com/office/drawing/2014/main" id="{EC4ACC5F-D16D-1C12-0BBD-EAE57386634E}"/>
                  </a:ext>
                </a:extLst>
              </p:cNvPr>
              <p:cNvCxnSpPr/>
              <p:nvPr/>
            </p:nvCxnSpPr>
            <p:spPr>
              <a:xfrm flipV="1">
                <a:off x="1686257" y="1261534"/>
                <a:ext cx="711200" cy="736600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직선 연결선 151">
                <a:extLst>
                  <a:ext uri="{FF2B5EF4-FFF2-40B4-BE49-F238E27FC236}">
                    <a16:creationId xmlns:a16="http://schemas.microsoft.com/office/drawing/2014/main" id="{2161EA49-8804-399C-1F63-E98E3B1FCFA1}"/>
                  </a:ext>
                </a:extLst>
              </p:cNvPr>
              <p:cNvCxnSpPr/>
              <p:nvPr/>
            </p:nvCxnSpPr>
            <p:spPr>
              <a:xfrm flipH="1" flipV="1">
                <a:off x="2424570" y="1261532"/>
                <a:ext cx="1441763" cy="1434538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직선 연결선 152">
                <a:extLst>
                  <a:ext uri="{FF2B5EF4-FFF2-40B4-BE49-F238E27FC236}">
                    <a16:creationId xmlns:a16="http://schemas.microsoft.com/office/drawing/2014/main" id="{84A462D6-BECD-E80E-D820-B2A9F7DEFA57}"/>
                  </a:ext>
                </a:extLst>
              </p:cNvPr>
              <p:cNvCxnSpPr/>
              <p:nvPr/>
            </p:nvCxnSpPr>
            <p:spPr>
              <a:xfrm flipV="1">
                <a:off x="3930977" y="1261532"/>
                <a:ext cx="1441777" cy="1434533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직선 연결선 153">
                <a:extLst>
                  <a:ext uri="{FF2B5EF4-FFF2-40B4-BE49-F238E27FC236}">
                    <a16:creationId xmlns:a16="http://schemas.microsoft.com/office/drawing/2014/main" id="{D93151C9-76E6-4CF5-6C11-4B4D5C992F1D}"/>
                  </a:ext>
                </a:extLst>
              </p:cNvPr>
              <p:cNvCxnSpPr/>
              <p:nvPr/>
            </p:nvCxnSpPr>
            <p:spPr>
              <a:xfrm flipH="1" flipV="1">
                <a:off x="5372755" y="1261532"/>
                <a:ext cx="1441776" cy="1473205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직선 연결선 154">
                <a:extLst>
                  <a:ext uri="{FF2B5EF4-FFF2-40B4-BE49-F238E27FC236}">
                    <a16:creationId xmlns:a16="http://schemas.microsoft.com/office/drawing/2014/main" id="{E63B7B5A-0E6F-5BEB-5717-21B335BFF26B}"/>
                  </a:ext>
                </a:extLst>
              </p:cNvPr>
              <p:cNvCxnSpPr/>
              <p:nvPr/>
            </p:nvCxnSpPr>
            <p:spPr>
              <a:xfrm flipV="1">
                <a:off x="6897671" y="2020027"/>
                <a:ext cx="711198" cy="736602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46C1CB23-58F3-8A83-6723-55B6D81BA0F6}"/>
                </a:ext>
              </a:extLst>
            </p:cNvPr>
            <p:cNvCxnSpPr/>
            <p:nvPr/>
          </p:nvCxnSpPr>
          <p:spPr>
            <a:xfrm rot="10800000" flipH="1">
              <a:off x="7094497" y="3716289"/>
              <a:ext cx="382750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연결선 149">
              <a:extLst>
                <a:ext uri="{FF2B5EF4-FFF2-40B4-BE49-F238E27FC236}">
                  <a16:creationId xmlns:a16="http://schemas.microsoft.com/office/drawing/2014/main" id="{A58711BC-1D8E-6048-6569-0CA161D98522}"/>
                </a:ext>
              </a:extLst>
            </p:cNvPr>
            <p:cNvCxnSpPr/>
            <p:nvPr/>
          </p:nvCxnSpPr>
          <p:spPr>
            <a:xfrm rot="10800000" flipH="1">
              <a:off x="7751175" y="3725533"/>
              <a:ext cx="349468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>
              <a:extLst>
                <a:ext uri="{FF2B5EF4-FFF2-40B4-BE49-F238E27FC236}">
                  <a16:creationId xmlns:a16="http://schemas.microsoft.com/office/drawing/2014/main" id="{E5523A7B-6A8A-01E4-6788-772A76D3B0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95259" y="3722835"/>
              <a:ext cx="0" cy="482074"/>
            </a:xfrm>
            <a:prstGeom prst="line">
              <a:avLst/>
            </a:prstGeom>
            <a:ln w="28575">
              <a:solidFill>
                <a:schemeClr val="tx1"/>
              </a:solidFill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>
              <a:extLst>
                <a:ext uri="{FF2B5EF4-FFF2-40B4-BE49-F238E27FC236}">
                  <a16:creationId xmlns:a16="http://schemas.microsoft.com/office/drawing/2014/main" id="{B0AA4175-17EA-4D8B-6AF8-11C0ACD06B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06336" y="4728428"/>
              <a:ext cx="179213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0654FF4F-E731-150A-3E1A-E95878C00D47}"/>
                </a:ext>
              </a:extLst>
            </p:cNvPr>
            <p:cNvSpPr txBox="1"/>
            <p:nvPr/>
          </p:nvSpPr>
          <p:spPr>
            <a:xfrm>
              <a:off x="8768141" y="4724771"/>
              <a:ext cx="697716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GND</a:t>
              </a:r>
              <a:endParaRPr lang="ko-KR" altLang="en-US" sz="1000" b="1" dirty="0"/>
            </a:p>
          </p:txBody>
        </p:sp>
        <p:cxnSp>
          <p:nvCxnSpPr>
            <p:cNvPr id="173" name="직선 연결선 172">
              <a:extLst>
                <a:ext uri="{FF2B5EF4-FFF2-40B4-BE49-F238E27FC236}">
                  <a16:creationId xmlns:a16="http://schemas.microsoft.com/office/drawing/2014/main" id="{F6838421-BB1D-FAE4-D822-2B218D3D56CA}"/>
                </a:ext>
              </a:extLst>
            </p:cNvPr>
            <p:cNvCxnSpPr/>
            <p:nvPr/>
          </p:nvCxnSpPr>
          <p:spPr>
            <a:xfrm flipV="1">
              <a:off x="8372776" y="4422936"/>
              <a:ext cx="31141" cy="76052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>
              <a:extLst>
                <a:ext uri="{FF2B5EF4-FFF2-40B4-BE49-F238E27FC236}">
                  <a16:creationId xmlns:a16="http://schemas.microsoft.com/office/drawing/2014/main" id="{236F11B9-9C05-E2EF-6F11-D6FF673E6427}"/>
                </a:ext>
              </a:extLst>
            </p:cNvPr>
            <p:cNvCxnSpPr/>
            <p:nvPr/>
          </p:nvCxnSpPr>
          <p:spPr>
            <a:xfrm flipH="1" flipV="1">
              <a:off x="8405105" y="4422936"/>
              <a:ext cx="63132" cy="148112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>
              <a:extLst>
                <a:ext uri="{FF2B5EF4-FFF2-40B4-BE49-F238E27FC236}">
                  <a16:creationId xmlns:a16="http://schemas.microsoft.com/office/drawing/2014/main" id="{7D7BEB79-68BB-834D-A6D1-1368B7CB1791}"/>
                </a:ext>
              </a:extLst>
            </p:cNvPr>
            <p:cNvCxnSpPr/>
            <p:nvPr/>
          </p:nvCxnSpPr>
          <p:spPr>
            <a:xfrm flipV="1">
              <a:off x="8471067" y="4422936"/>
              <a:ext cx="63133" cy="148111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>
              <a:extLst>
                <a:ext uri="{FF2B5EF4-FFF2-40B4-BE49-F238E27FC236}">
                  <a16:creationId xmlns:a16="http://schemas.microsoft.com/office/drawing/2014/main" id="{E847C56C-0BC7-DE6E-50DC-E7F00C400344}"/>
                </a:ext>
              </a:extLst>
            </p:cNvPr>
            <p:cNvCxnSpPr/>
            <p:nvPr/>
          </p:nvCxnSpPr>
          <p:spPr>
            <a:xfrm flipH="1" flipV="1">
              <a:off x="8534199" y="4422936"/>
              <a:ext cx="63133" cy="152104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AA0E33C8-C255-0A19-6324-4C0B6B676A8D}"/>
                </a:ext>
              </a:extLst>
            </p:cNvPr>
            <p:cNvCxnSpPr/>
            <p:nvPr/>
          </p:nvCxnSpPr>
          <p:spPr>
            <a:xfrm flipV="1">
              <a:off x="8600972" y="4501248"/>
              <a:ext cx="31141" cy="76053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>
              <a:extLst>
                <a:ext uri="{FF2B5EF4-FFF2-40B4-BE49-F238E27FC236}">
                  <a16:creationId xmlns:a16="http://schemas.microsoft.com/office/drawing/2014/main" id="{EB0F1E3E-B991-F077-08B5-A6DC2C9A5415}"/>
                </a:ext>
              </a:extLst>
            </p:cNvPr>
            <p:cNvCxnSpPr>
              <a:cxnSpLocks/>
            </p:cNvCxnSpPr>
            <p:nvPr/>
          </p:nvCxnSpPr>
          <p:spPr>
            <a:xfrm>
              <a:off x="7864024" y="4492442"/>
              <a:ext cx="504876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>
              <a:extLst>
                <a:ext uri="{FF2B5EF4-FFF2-40B4-BE49-F238E27FC236}">
                  <a16:creationId xmlns:a16="http://schemas.microsoft.com/office/drawing/2014/main" id="{DF881F4D-2147-33EA-82C2-D736081D8BBA}"/>
                </a:ext>
              </a:extLst>
            </p:cNvPr>
            <p:cNvCxnSpPr>
              <a:cxnSpLocks/>
            </p:cNvCxnSpPr>
            <p:nvPr/>
          </p:nvCxnSpPr>
          <p:spPr>
            <a:xfrm>
              <a:off x="8632114" y="4501685"/>
              <a:ext cx="463828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직선 연결선 205">
              <a:extLst>
                <a:ext uri="{FF2B5EF4-FFF2-40B4-BE49-F238E27FC236}">
                  <a16:creationId xmlns:a16="http://schemas.microsoft.com/office/drawing/2014/main" id="{49108238-F2AF-47C8-8AC6-39D5CECCB29F}"/>
                </a:ext>
              </a:extLst>
            </p:cNvPr>
            <p:cNvCxnSpPr>
              <a:cxnSpLocks/>
            </p:cNvCxnSpPr>
            <p:nvPr/>
          </p:nvCxnSpPr>
          <p:spPr>
            <a:xfrm>
              <a:off x="6560035" y="4492442"/>
              <a:ext cx="992488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>
              <a:extLst>
                <a:ext uri="{FF2B5EF4-FFF2-40B4-BE49-F238E27FC236}">
                  <a16:creationId xmlns:a16="http://schemas.microsoft.com/office/drawing/2014/main" id="{3AA8B4DD-9C51-5A7A-DEE9-D4E4A5B5AEAC}"/>
                </a:ext>
              </a:extLst>
            </p:cNvPr>
            <p:cNvCxnSpPr>
              <a:cxnSpLocks/>
            </p:cNvCxnSpPr>
            <p:nvPr/>
          </p:nvCxnSpPr>
          <p:spPr>
            <a:xfrm>
              <a:off x="7095961" y="4492442"/>
              <a:ext cx="0" cy="482511"/>
            </a:xfrm>
            <a:prstGeom prst="line">
              <a:avLst/>
            </a:prstGeom>
            <a:ln w="28575">
              <a:solidFill>
                <a:schemeClr val="tx1"/>
              </a:solidFill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1A4D621E-6764-F3A7-5F90-114B8459E68F}"/>
                </a:ext>
              </a:extLst>
            </p:cNvPr>
            <p:cNvGrpSpPr/>
            <p:nvPr/>
          </p:nvGrpSpPr>
          <p:grpSpPr>
            <a:xfrm flipV="1">
              <a:off x="7479447" y="4896640"/>
              <a:ext cx="259338" cy="154365"/>
              <a:chOff x="1686257" y="1261532"/>
              <a:chExt cx="5922612" cy="1495097"/>
            </a:xfrm>
          </p:grpSpPr>
          <p:cxnSp>
            <p:nvCxnSpPr>
              <p:cNvPr id="201" name="직선 연결선 200">
                <a:extLst>
                  <a:ext uri="{FF2B5EF4-FFF2-40B4-BE49-F238E27FC236}">
                    <a16:creationId xmlns:a16="http://schemas.microsoft.com/office/drawing/2014/main" id="{F1465D91-A33D-4AEA-CDDF-BDD79B250F00}"/>
                  </a:ext>
                </a:extLst>
              </p:cNvPr>
              <p:cNvCxnSpPr/>
              <p:nvPr/>
            </p:nvCxnSpPr>
            <p:spPr>
              <a:xfrm flipV="1">
                <a:off x="1686257" y="1261534"/>
                <a:ext cx="711200" cy="736600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직선 연결선 201">
                <a:extLst>
                  <a:ext uri="{FF2B5EF4-FFF2-40B4-BE49-F238E27FC236}">
                    <a16:creationId xmlns:a16="http://schemas.microsoft.com/office/drawing/2014/main" id="{6B3D9C6E-FA80-C389-D100-00224C6E76C4}"/>
                  </a:ext>
                </a:extLst>
              </p:cNvPr>
              <p:cNvCxnSpPr/>
              <p:nvPr/>
            </p:nvCxnSpPr>
            <p:spPr>
              <a:xfrm flipH="1" flipV="1">
                <a:off x="2424570" y="1261532"/>
                <a:ext cx="1441763" cy="1434538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직선 연결선 202">
                <a:extLst>
                  <a:ext uri="{FF2B5EF4-FFF2-40B4-BE49-F238E27FC236}">
                    <a16:creationId xmlns:a16="http://schemas.microsoft.com/office/drawing/2014/main" id="{6563ED01-2117-0B99-458D-95B5D7FB0A91}"/>
                  </a:ext>
                </a:extLst>
              </p:cNvPr>
              <p:cNvCxnSpPr/>
              <p:nvPr/>
            </p:nvCxnSpPr>
            <p:spPr>
              <a:xfrm flipV="1">
                <a:off x="3930977" y="1261532"/>
                <a:ext cx="1441777" cy="1434533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직선 연결선 203">
                <a:extLst>
                  <a:ext uri="{FF2B5EF4-FFF2-40B4-BE49-F238E27FC236}">
                    <a16:creationId xmlns:a16="http://schemas.microsoft.com/office/drawing/2014/main" id="{7202A942-E5CB-4188-B32F-7172DE1141C2}"/>
                  </a:ext>
                </a:extLst>
              </p:cNvPr>
              <p:cNvCxnSpPr/>
              <p:nvPr/>
            </p:nvCxnSpPr>
            <p:spPr>
              <a:xfrm flipH="1" flipV="1">
                <a:off x="5372755" y="1261532"/>
                <a:ext cx="1441776" cy="1473205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직선 연결선 204">
                <a:extLst>
                  <a:ext uri="{FF2B5EF4-FFF2-40B4-BE49-F238E27FC236}">
                    <a16:creationId xmlns:a16="http://schemas.microsoft.com/office/drawing/2014/main" id="{12C92AAB-33AF-DFAC-4EFD-35C6BD781E01}"/>
                  </a:ext>
                </a:extLst>
              </p:cNvPr>
              <p:cNvCxnSpPr/>
              <p:nvPr/>
            </p:nvCxnSpPr>
            <p:spPr>
              <a:xfrm flipV="1">
                <a:off x="6897671" y="2020027"/>
                <a:ext cx="711198" cy="736602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9" name="직선 연결선 198">
              <a:extLst>
                <a:ext uri="{FF2B5EF4-FFF2-40B4-BE49-F238E27FC236}">
                  <a16:creationId xmlns:a16="http://schemas.microsoft.com/office/drawing/2014/main" id="{3B491947-C444-6006-2EF1-191126EAFC9C}"/>
                </a:ext>
              </a:extLst>
            </p:cNvPr>
            <p:cNvCxnSpPr/>
            <p:nvPr/>
          </p:nvCxnSpPr>
          <p:spPr>
            <a:xfrm rot="10800000" flipH="1" flipV="1">
              <a:off x="7092821" y="4981499"/>
              <a:ext cx="382750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직선 연결선 199">
              <a:extLst>
                <a:ext uri="{FF2B5EF4-FFF2-40B4-BE49-F238E27FC236}">
                  <a16:creationId xmlns:a16="http://schemas.microsoft.com/office/drawing/2014/main" id="{E8217662-1A96-E833-F88C-C5AA0D256F80}"/>
                </a:ext>
              </a:extLst>
            </p:cNvPr>
            <p:cNvCxnSpPr/>
            <p:nvPr/>
          </p:nvCxnSpPr>
          <p:spPr>
            <a:xfrm rot="10800000" flipH="1" flipV="1">
              <a:off x="7749498" y="4972256"/>
              <a:ext cx="349468" cy="0"/>
            </a:xfrm>
            <a:prstGeom prst="line">
              <a:avLst/>
            </a:prstGeom>
            <a:ln w="28575" cap="flat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>
              <a:extLst>
                <a:ext uri="{FF2B5EF4-FFF2-40B4-BE49-F238E27FC236}">
                  <a16:creationId xmlns:a16="http://schemas.microsoft.com/office/drawing/2014/main" id="{A0E83FEC-3234-E592-51A0-BD5CD7E963E6}"/>
                </a:ext>
              </a:extLst>
            </p:cNvPr>
            <p:cNvCxnSpPr>
              <a:cxnSpLocks/>
            </p:cNvCxnSpPr>
            <p:nvPr/>
          </p:nvCxnSpPr>
          <p:spPr>
            <a:xfrm>
              <a:off x="8093582" y="4492879"/>
              <a:ext cx="0" cy="482074"/>
            </a:xfrm>
            <a:prstGeom prst="line">
              <a:avLst/>
            </a:prstGeom>
            <a:ln w="28575">
              <a:solidFill>
                <a:schemeClr val="tx1"/>
              </a:solidFill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오각형 26">
              <a:extLst>
                <a:ext uri="{FF2B5EF4-FFF2-40B4-BE49-F238E27FC236}">
                  <a16:creationId xmlns:a16="http://schemas.microsoft.com/office/drawing/2014/main" id="{21D04CD1-E47B-DA38-2F16-1E1CFF41368D}"/>
                </a:ext>
              </a:extLst>
            </p:cNvPr>
            <p:cNvSpPr/>
            <p:nvPr/>
          </p:nvSpPr>
          <p:spPr>
            <a:xfrm rot="10800000" flipH="1" flipV="1">
              <a:off x="6026687" y="4112956"/>
              <a:ext cx="728912" cy="499503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ADC</a:t>
              </a:r>
              <a:endParaRPr lang="ko-KR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F1A22832-D7A5-163F-28BD-F39F7EE97358}"/>
                </a:ext>
              </a:extLst>
            </p:cNvPr>
            <p:cNvSpPr txBox="1"/>
            <p:nvPr/>
          </p:nvSpPr>
          <p:spPr>
            <a:xfrm>
              <a:off x="10987281" y="3773002"/>
              <a:ext cx="90110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/>
                <a:t>BIO_IOUT</a:t>
              </a:r>
              <a:endParaRPr lang="ko-KR" altLang="en-US" sz="1000" b="1" dirty="0"/>
            </a:p>
          </p:txBody>
        </p:sp>
        <p:cxnSp>
          <p:nvCxnSpPr>
            <p:cNvPr id="214" name="직선 연결선 213">
              <a:extLst>
                <a:ext uri="{FF2B5EF4-FFF2-40B4-BE49-F238E27FC236}">
                  <a16:creationId xmlns:a16="http://schemas.microsoft.com/office/drawing/2014/main" id="{F187C549-5281-9D42-DB22-B66ACF967039}"/>
                </a:ext>
              </a:extLst>
            </p:cNvPr>
            <p:cNvCxnSpPr>
              <a:cxnSpLocks/>
            </p:cNvCxnSpPr>
            <p:nvPr/>
          </p:nvCxnSpPr>
          <p:spPr>
            <a:xfrm>
              <a:off x="5331434" y="4350833"/>
              <a:ext cx="697716" cy="0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직사각형 219">
              <a:extLst>
                <a:ext uri="{FF2B5EF4-FFF2-40B4-BE49-F238E27FC236}">
                  <a16:creationId xmlns:a16="http://schemas.microsoft.com/office/drawing/2014/main" id="{99831A1C-6FFC-8175-1C48-E5F35BB83F0E}"/>
                </a:ext>
              </a:extLst>
            </p:cNvPr>
            <p:cNvSpPr/>
            <p:nvPr/>
          </p:nvSpPr>
          <p:spPr>
            <a:xfrm>
              <a:off x="4474453" y="4076554"/>
              <a:ext cx="856981" cy="53498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Deserializer</a:t>
              </a:r>
              <a:endParaRPr lang="en-US" altLang="ko-KR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2" name="직사각형 221">
              <a:extLst>
                <a:ext uri="{FF2B5EF4-FFF2-40B4-BE49-F238E27FC236}">
                  <a16:creationId xmlns:a16="http://schemas.microsoft.com/office/drawing/2014/main" id="{83B83CC6-D9D1-07B2-BAE4-BB7CFFB45754}"/>
                </a:ext>
              </a:extLst>
            </p:cNvPr>
            <p:cNvSpPr/>
            <p:nvPr/>
          </p:nvSpPr>
          <p:spPr>
            <a:xfrm>
              <a:off x="1676417" y="3918902"/>
              <a:ext cx="2333254" cy="85029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9" name="직사각형 228">
              <a:extLst>
                <a:ext uri="{FF2B5EF4-FFF2-40B4-BE49-F238E27FC236}">
                  <a16:creationId xmlns:a16="http://schemas.microsoft.com/office/drawing/2014/main" id="{4FA36277-2140-2533-8FA8-90246FEC7CCD}"/>
                </a:ext>
              </a:extLst>
            </p:cNvPr>
            <p:cNvSpPr/>
            <p:nvPr/>
          </p:nvSpPr>
          <p:spPr>
            <a:xfrm>
              <a:off x="1865025" y="1675437"/>
              <a:ext cx="856981" cy="53498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UART</a:t>
              </a:r>
              <a:br>
                <a:rPr lang="en-US" altLang="ko-KR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ko-KR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RX</a:t>
              </a:r>
            </a:p>
          </p:txBody>
        </p:sp>
        <p:sp>
          <p:nvSpPr>
            <p:cNvPr id="235" name="직사각형 234">
              <a:extLst>
                <a:ext uri="{FF2B5EF4-FFF2-40B4-BE49-F238E27FC236}">
                  <a16:creationId xmlns:a16="http://schemas.microsoft.com/office/drawing/2014/main" id="{4996CCB2-F7AB-4A03-732F-64D89665D259}"/>
                </a:ext>
              </a:extLst>
            </p:cNvPr>
            <p:cNvSpPr/>
            <p:nvPr/>
          </p:nvSpPr>
          <p:spPr>
            <a:xfrm>
              <a:off x="3021133" y="4080863"/>
              <a:ext cx="856981" cy="53498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RAM</a:t>
              </a:r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FA1FC2A1-39E1-1B13-1659-6FBC8AAF4009}"/>
                </a:ext>
              </a:extLst>
            </p:cNvPr>
            <p:cNvSpPr txBox="1"/>
            <p:nvPr/>
          </p:nvSpPr>
          <p:spPr>
            <a:xfrm>
              <a:off x="2114195" y="3639257"/>
              <a:ext cx="149969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b="1" dirty="0"/>
                <a:t>RAM CTRL</a:t>
              </a:r>
              <a:endParaRPr lang="ko-KR" altLang="en-US" sz="1100" b="1" dirty="0"/>
            </a:p>
          </p:txBody>
        </p:sp>
        <p:sp>
          <p:nvSpPr>
            <p:cNvPr id="237" name="직사각형 236">
              <a:extLst>
                <a:ext uri="{FF2B5EF4-FFF2-40B4-BE49-F238E27FC236}">
                  <a16:creationId xmlns:a16="http://schemas.microsoft.com/office/drawing/2014/main" id="{A24CB3F1-6986-D7BF-CD23-015A6EE69788}"/>
                </a:ext>
              </a:extLst>
            </p:cNvPr>
            <p:cNvSpPr/>
            <p:nvPr/>
          </p:nvSpPr>
          <p:spPr>
            <a:xfrm>
              <a:off x="1841063" y="4080863"/>
              <a:ext cx="856981" cy="53498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UART TX</a:t>
              </a:r>
            </a:p>
          </p:txBody>
        </p:sp>
        <p:cxnSp>
          <p:nvCxnSpPr>
            <p:cNvPr id="238" name="직선 연결선 237">
              <a:extLst>
                <a:ext uri="{FF2B5EF4-FFF2-40B4-BE49-F238E27FC236}">
                  <a16:creationId xmlns:a16="http://schemas.microsoft.com/office/drawing/2014/main" id="{A9E87854-038C-7DF0-298E-1BA468498F21}"/>
                </a:ext>
              </a:extLst>
            </p:cNvPr>
            <p:cNvCxnSpPr>
              <a:cxnSpLocks/>
              <a:stCxn id="222" idx="3"/>
            </p:cNvCxnSpPr>
            <p:nvPr/>
          </p:nvCxnSpPr>
          <p:spPr>
            <a:xfrm>
              <a:off x="4009671" y="4344047"/>
              <a:ext cx="424820" cy="6786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직선 연결선 239">
              <a:extLst>
                <a:ext uri="{FF2B5EF4-FFF2-40B4-BE49-F238E27FC236}">
                  <a16:creationId xmlns:a16="http://schemas.microsoft.com/office/drawing/2014/main" id="{B686B430-284B-1BFA-EDB9-A8619E0DC303}"/>
                </a:ext>
              </a:extLst>
            </p:cNvPr>
            <p:cNvCxnSpPr>
              <a:cxnSpLocks/>
              <a:stCxn id="237" idx="3"/>
            </p:cNvCxnSpPr>
            <p:nvPr/>
          </p:nvCxnSpPr>
          <p:spPr>
            <a:xfrm>
              <a:off x="2698045" y="4348357"/>
              <a:ext cx="332903" cy="2476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직선 연결선 241">
              <a:extLst>
                <a:ext uri="{FF2B5EF4-FFF2-40B4-BE49-F238E27FC236}">
                  <a16:creationId xmlns:a16="http://schemas.microsoft.com/office/drawing/2014/main" id="{FAD7F01C-8815-0535-B7A2-6691DD4A843E}"/>
                </a:ext>
              </a:extLst>
            </p:cNvPr>
            <p:cNvCxnSpPr>
              <a:cxnSpLocks/>
            </p:cNvCxnSpPr>
            <p:nvPr/>
          </p:nvCxnSpPr>
          <p:spPr>
            <a:xfrm>
              <a:off x="946967" y="4350833"/>
              <a:ext cx="889518" cy="0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6E0A5C85-B184-DF01-6E20-1F972FE044D3}"/>
                </a:ext>
              </a:extLst>
            </p:cNvPr>
            <p:cNvSpPr txBox="1"/>
            <p:nvPr/>
          </p:nvSpPr>
          <p:spPr>
            <a:xfrm>
              <a:off x="1575591" y="1232917"/>
              <a:ext cx="149969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b="1" dirty="0"/>
                <a:t>RX CTRL</a:t>
              </a:r>
              <a:endParaRPr lang="ko-KR" altLang="en-US" sz="1100" b="1" dirty="0"/>
            </a:p>
          </p:txBody>
        </p:sp>
        <p:cxnSp>
          <p:nvCxnSpPr>
            <p:cNvPr id="246" name="직선 연결선 245">
              <a:extLst>
                <a:ext uri="{FF2B5EF4-FFF2-40B4-BE49-F238E27FC236}">
                  <a16:creationId xmlns:a16="http://schemas.microsoft.com/office/drawing/2014/main" id="{6E68AC13-557D-63A7-87DA-827F2A83FC16}"/>
                </a:ext>
              </a:extLst>
            </p:cNvPr>
            <p:cNvCxnSpPr>
              <a:cxnSpLocks/>
              <a:endCxn id="229" idx="1"/>
            </p:cNvCxnSpPr>
            <p:nvPr/>
          </p:nvCxnSpPr>
          <p:spPr>
            <a:xfrm>
              <a:off x="942081" y="1942931"/>
              <a:ext cx="922944" cy="0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4F511541-B294-703F-1F09-434E3BFAF6DF}"/>
                </a:ext>
              </a:extLst>
            </p:cNvPr>
            <p:cNvSpPr txBox="1"/>
            <p:nvPr/>
          </p:nvSpPr>
          <p:spPr>
            <a:xfrm flipH="1">
              <a:off x="2899182" y="749689"/>
              <a:ext cx="11167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 latinLnBrk="0"/>
              <a:r>
                <a:rPr kumimoji="1" lang="en-US" altLang="ko-KR" sz="1400" dirty="0">
                  <a:solidFill>
                    <a:srgbClr val="0000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FPGA</a:t>
              </a: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FEA3F50C-2D6B-E682-40AE-301697257D72}"/>
                </a:ext>
              </a:extLst>
            </p:cNvPr>
            <p:cNvSpPr txBox="1"/>
            <p:nvPr/>
          </p:nvSpPr>
          <p:spPr>
            <a:xfrm>
              <a:off x="0" y="1714461"/>
              <a:ext cx="104103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 defTabSz="457200" latinLnBrk="0">
                <a:defRPr kumimoji="1">
                  <a:solidFill>
                    <a:srgbClr val="0000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altLang="ko-KR" sz="1000" dirty="0"/>
                <a:t>UART </a:t>
              </a:r>
            </a:p>
            <a:p>
              <a:r>
                <a:rPr lang="en-US" altLang="ko-KR" sz="1000" dirty="0"/>
                <a:t>PC </a:t>
              </a:r>
              <a:r>
                <a:rPr lang="en-US" altLang="ko-KR" sz="1000" dirty="0">
                  <a:sym typeface="Wingdings" panose="05000000000000000000" pitchFamily="2" charset="2"/>
                </a:rPr>
                <a:t> FPGA</a:t>
              </a:r>
              <a:endParaRPr lang="ko-KR" altLang="en-US" sz="1000" dirty="0"/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3A471F3E-20E5-FEAC-692B-9B3F685727EC}"/>
                </a:ext>
              </a:extLst>
            </p:cNvPr>
            <p:cNvSpPr txBox="1"/>
            <p:nvPr/>
          </p:nvSpPr>
          <p:spPr>
            <a:xfrm>
              <a:off x="0" y="4112956"/>
              <a:ext cx="104103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 defTabSz="457200" latinLnBrk="0">
                <a:defRPr kumimoji="1">
                  <a:solidFill>
                    <a:srgbClr val="0000FF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altLang="ko-KR" sz="1000" dirty="0"/>
                <a:t>UART </a:t>
              </a:r>
            </a:p>
            <a:p>
              <a:r>
                <a:rPr lang="en-US" altLang="ko-KR" sz="1000" dirty="0"/>
                <a:t>FPGA </a:t>
              </a:r>
              <a:r>
                <a:rPr lang="en-US" altLang="ko-KR" sz="1000" dirty="0">
                  <a:sym typeface="Wingdings" panose="05000000000000000000" pitchFamily="2" charset="2"/>
                </a:rPr>
                <a:t> PC</a:t>
              </a:r>
              <a:endParaRPr lang="ko-KR" altLang="en-US" sz="1000" dirty="0"/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9B3D9430-3607-2969-D12E-87CA584AA1EE}"/>
                </a:ext>
              </a:extLst>
            </p:cNvPr>
            <p:cNvSpPr txBox="1"/>
            <p:nvPr/>
          </p:nvSpPr>
          <p:spPr>
            <a:xfrm>
              <a:off x="9640261" y="3183970"/>
              <a:ext cx="5297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R</a:t>
              </a:r>
              <a:r>
                <a:rPr lang="en-US" altLang="ko-KR" sz="1400" baseline="-25000" dirty="0"/>
                <a:t>f</a:t>
              </a:r>
              <a:endParaRPr lang="ko-KR" altLang="en-US" sz="1400" baseline="-25000" dirty="0"/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B48CD092-C172-2AFF-BAB0-5AF261C8B428}"/>
                </a:ext>
              </a:extLst>
            </p:cNvPr>
            <p:cNvSpPr txBox="1"/>
            <p:nvPr/>
          </p:nvSpPr>
          <p:spPr>
            <a:xfrm>
              <a:off x="8217230" y="3837622"/>
              <a:ext cx="5297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R</a:t>
              </a:r>
              <a:r>
                <a:rPr lang="en-US" altLang="ko-KR" sz="1400" baseline="-25000" dirty="0"/>
                <a:t>1</a:t>
              </a:r>
              <a:endParaRPr lang="ko-KR" altLang="en-US" sz="1400" baseline="-25000" dirty="0"/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AB75A2A3-9348-83A7-EAE5-85959B2BAE24}"/>
                </a:ext>
              </a:extLst>
            </p:cNvPr>
            <p:cNvSpPr txBox="1"/>
            <p:nvPr/>
          </p:nvSpPr>
          <p:spPr>
            <a:xfrm>
              <a:off x="8217230" y="4530396"/>
              <a:ext cx="5297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R</a:t>
              </a:r>
              <a:r>
                <a:rPr lang="en-US" altLang="ko-KR" sz="1400" baseline="-25000" dirty="0"/>
                <a:t>1</a:t>
              </a:r>
              <a:endParaRPr lang="ko-KR" altLang="en-US" sz="1400" baseline="-25000" dirty="0"/>
            </a:p>
          </p:txBody>
        </p: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B81AB7CC-EC06-7E27-2301-476CA6979089}"/>
                </a:ext>
              </a:extLst>
            </p:cNvPr>
            <p:cNvSpPr txBox="1"/>
            <p:nvPr/>
          </p:nvSpPr>
          <p:spPr>
            <a:xfrm>
              <a:off x="7370495" y="3344401"/>
              <a:ext cx="5297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R</a:t>
              </a:r>
              <a:r>
                <a:rPr lang="en-US" altLang="ko-KR" sz="1400" baseline="-25000" dirty="0"/>
                <a:t>2</a:t>
              </a:r>
              <a:endParaRPr lang="ko-KR" altLang="en-US" sz="1400" baseline="-25000" dirty="0"/>
            </a:p>
          </p:txBody>
        </p: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42D57145-EF20-9FE1-C880-F52B3C8CDCD9}"/>
                </a:ext>
              </a:extLst>
            </p:cNvPr>
            <p:cNvSpPr txBox="1"/>
            <p:nvPr/>
          </p:nvSpPr>
          <p:spPr>
            <a:xfrm>
              <a:off x="7370495" y="5021330"/>
              <a:ext cx="5297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R</a:t>
              </a:r>
              <a:r>
                <a:rPr lang="en-US" altLang="ko-KR" sz="1400" baseline="-25000" dirty="0"/>
                <a:t>2</a:t>
              </a:r>
              <a:endParaRPr lang="ko-KR" altLang="en-US" sz="1400" baseline="-25000" dirty="0"/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C8F2B281-0BAF-CB09-B0EF-884F448F8706}"/>
                </a:ext>
              </a:extLst>
            </p:cNvPr>
            <p:cNvSpPr txBox="1"/>
            <p:nvPr/>
          </p:nvSpPr>
          <p:spPr>
            <a:xfrm>
              <a:off x="393291" y="-235975"/>
              <a:ext cx="676026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/>
                <a:t>Block</a:t>
              </a:r>
              <a:r>
                <a:rPr lang="ko-KR" altLang="en-US" sz="4400" dirty="0"/>
                <a:t> </a:t>
              </a:r>
              <a:r>
                <a:rPr lang="en-US" altLang="ko-KR" sz="4400" dirty="0"/>
                <a:t>diagram</a:t>
              </a:r>
              <a:endParaRPr lang="ko-KR" altLang="en-US" sz="4400" dirty="0"/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7850712F-63F1-76FC-C5E5-50605C4B182F}"/>
                </a:ext>
              </a:extLst>
            </p:cNvPr>
            <p:cNvSpPr txBox="1"/>
            <p:nvPr/>
          </p:nvSpPr>
          <p:spPr>
            <a:xfrm>
              <a:off x="5868589" y="2217882"/>
              <a:ext cx="106032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b="1" dirty="0"/>
                <a:t>DAC8411</a:t>
              </a:r>
              <a:endParaRPr lang="ko-KR" altLang="en-US" sz="1100" b="1" dirty="0"/>
            </a:p>
          </p:txBody>
        </p:sp>
        <p:sp>
          <p:nvSpPr>
            <p:cNvPr id="272" name="TextBox 271">
              <a:extLst>
                <a:ext uri="{FF2B5EF4-FFF2-40B4-BE49-F238E27FC236}">
                  <a16:creationId xmlns:a16="http://schemas.microsoft.com/office/drawing/2014/main" id="{D80D8F25-4E0A-107C-469E-95830561EA61}"/>
                </a:ext>
              </a:extLst>
            </p:cNvPr>
            <p:cNvSpPr txBox="1"/>
            <p:nvPr/>
          </p:nvSpPr>
          <p:spPr>
            <a:xfrm>
              <a:off x="5868589" y="4638366"/>
              <a:ext cx="106032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b="1" dirty="0"/>
                <a:t>ADS7044</a:t>
              </a:r>
              <a:endParaRPr lang="ko-KR" altLang="en-US" sz="11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603154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AA2F0E-18E1-F186-0C39-A51EB46C3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인터페이스 작동법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2A93F11-4473-FFA0-0C75-948D220A8B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6521"/>
          <a:stretch>
            <a:fillRect/>
          </a:stretch>
        </p:blipFill>
        <p:spPr>
          <a:xfrm>
            <a:off x="363064" y="2026898"/>
            <a:ext cx="5482212" cy="4338331"/>
          </a:xfrm>
          <a:prstGeom prst="rect">
            <a:avLst/>
          </a:prstGeom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5B56227B-3AB0-0FF6-BC8C-5FF29A787892}"/>
              </a:ext>
            </a:extLst>
          </p:cNvPr>
          <p:cNvGrpSpPr/>
          <p:nvPr/>
        </p:nvGrpSpPr>
        <p:grpSpPr>
          <a:xfrm>
            <a:off x="6096000" y="2272901"/>
            <a:ext cx="2615373" cy="3846323"/>
            <a:chOff x="6017340" y="2203879"/>
            <a:chExt cx="2615373" cy="3846323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5D57A55-F67B-B7DE-543F-2886B9CD4FEF}"/>
                </a:ext>
              </a:extLst>
            </p:cNvPr>
            <p:cNvSpPr/>
            <p:nvPr/>
          </p:nvSpPr>
          <p:spPr>
            <a:xfrm>
              <a:off x="6017342" y="2203879"/>
              <a:ext cx="2615367" cy="55060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PING FPGA (1)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F0697ABB-FD9F-D076-2FAE-5E861289BFEF}"/>
                </a:ext>
              </a:extLst>
            </p:cNvPr>
            <p:cNvCxnSpPr>
              <a:cxnSpLocks/>
              <a:stCxn id="6" idx="2"/>
              <a:endCxn id="10" idx="0"/>
            </p:cNvCxnSpPr>
            <p:nvPr/>
          </p:nvCxnSpPr>
          <p:spPr>
            <a:xfrm flipH="1">
              <a:off x="7325025" y="2754485"/>
              <a:ext cx="1" cy="26738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1680097-D936-44DB-EF88-69D509EB98AC}"/>
                </a:ext>
              </a:extLst>
            </p:cNvPr>
            <p:cNvSpPr/>
            <p:nvPr/>
          </p:nvSpPr>
          <p:spPr>
            <a:xfrm>
              <a:off x="6017340" y="3021869"/>
              <a:ext cx="2615369" cy="55060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SET MIN (2)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396DE5EE-0748-FC4F-BA3F-259AD9CE703E}"/>
                </a:ext>
              </a:extLst>
            </p:cNvPr>
            <p:cNvCxnSpPr>
              <a:cxnSpLocks/>
              <a:stCxn id="10" idx="2"/>
              <a:endCxn id="12" idx="0"/>
            </p:cNvCxnSpPr>
            <p:nvPr/>
          </p:nvCxnSpPr>
          <p:spPr>
            <a:xfrm>
              <a:off x="7325025" y="3572475"/>
              <a:ext cx="1" cy="26738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478AB44-9CE0-3941-E910-0E1498BF92D0}"/>
                </a:ext>
              </a:extLst>
            </p:cNvPr>
            <p:cNvSpPr/>
            <p:nvPr/>
          </p:nvSpPr>
          <p:spPr>
            <a:xfrm>
              <a:off x="6017341" y="3839859"/>
              <a:ext cx="2615370" cy="55060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SET MAX (3)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96E1E1C4-55A0-EF9C-70DA-922F021EB65F}"/>
                </a:ext>
              </a:extLst>
            </p:cNvPr>
            <p:cNvCxnSpPr>
              <a:cxnSpLocks/>
              <a:stCxn id="12" idx="2"/>
              <a:endCxn id="14" idx="0"/>
            </p:cNvCxnSpPr>
            <p:nvPr/>
          </p:nvCxnSpPr>
          <p:spPr>
            <a:xfrm>
              <a:off x="7325026" y="4390465"/>
              <a:ext cx="1" cy="27530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76715FA-FBEC-7152-8AB8-C1C9B1D9B97C}"/>
                </a:ext>
              </a:extLst>
            </p:cNvPr>
            <p:cNvSpPr/>
            <p:nvPr/>
          </p:nvSpPr>
          <p:spPr>
            <a:xfrm>
              <a:off x="6017341" y="4665768"/>
              <a:ext cx="2615371" cy="55060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RUN RAMP (5)</a:t>
              </a:r>
              <a:r>
                <a:rPr lang="en-US" altLang="ko-KR" b="1" dirty="0"/>
                <a:t>)</a:t>
              </a:r>
              <a:endParaRPr lang="ko-KR" altLang="en-US" b="1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0203CED-7991-379E-0040-AB3B2092FCC6}"/>
                </a:ext>
              </a:extLst>
            </p:cNvPr>
            <p:cNvSpPr/>
            <p:nvPr/>
          </p:nvSpPr>
          <p:spPr>
            <a:xfrm>
              <a:off x="6017340" y="5499596"/>
              <a:ext cx="2615373" cy="550606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READ DATA RAMP (7)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D3F93476-97D4-1E85-8ADD-F6DDD724B7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25023" y="5232212"/>
              <a:ext cx="1" cy="26738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AA006B87-8319-1794-7134-BC59009505C9}"/>
              </a:ext>
            </a:extLst>
          </p:cNvPr>
          <p:cNvGrpSpPr/>
          <p:nvPr/>
        </p:nvGrpSpPr>
        <p:grpSpPr>
          <a:xfrm>
            <a:off x="9060413" y="2268941"/>
            <a:ext cx="2615372" cy="3012495"/>
            <a:chOff x="6017340" y="2203879"/>
            <a:chExt cx="2615372" cy="3012495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53CE05C-CB6D-A09E-F092-7C153CFF62CE}"/>
                </a:ext>
              </a:extLst>
            </p:cNvPr>
            <p:cNvSpPr/>
            <p:nvPr/>
          </p:nvSpPr>
          <p:spPr>
            <a:xfrm>
              <a:off x="6017342" y="2203879"/>
              <a:ext cx="2615367" cy="55060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PING FPGA (1)</a:t>
              </a:r>
              <a:endParaRPr lang="ko-KR" altLang="en-US" dirty="0"/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83BF0C71-D594-0E08-5772-6DDED2BA83E8}"/>
                </a:ext>
              </a:extLst>
            </p:cNvPr>
            <p:cNvCxnSpPr>
              <a:cxnSpLocks/>
              <a:stCxn id="32" idx="2"/>
              <a:endCxn id="34" idx="0"/>
            </p:cNvCxnSpPr>
            <p:nvPr/>
          </p:nvCxnSpPr>
          <p:spPr>
            <a:xfrm flipH="1">
              <a:off x="7325025" y="2754485"/>
              <a:ext cx="1" cy="26738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46D728E8-FB60-0022-B974-73C117AA2902}"/>
                </a:ext>
              </a:extLst>
            </p:cNvPr>
            <p:cNvSpPr/>
            <p:nvPr/>
          </p:nvSpPr>
          <p:spPr>
            <a:xfrm>
              <a:off x="6017340" y="3021869"/>
              <a:ext cx="2615369" cy="55060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SET DC INPUT (4)</a:t>
              </a:r>
              <a:endParaRPr lang="ko-KR" altLang="en-US" dirty="0"/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4E1AEE87-E2C6-8F99-F2A0-1A3DD5EBB313}"/>
                </a:ext>
              </a:extLst>
            </p:cNvPr>
            <p:cNvCxnSpPr>
              <a:cxnSpLocks/>
              <a:stCxn id="34" idx="2"/>
              <a:endCxn id="36" idx="0"/>
            </p:cNvCxnSpPr>
            <p:nvPr/>
          </p:nvCxnSpPr>
          <p:spPr>
            <a:xfrm>
              <a:off x="7325025" y="3572475"/>
              <a:ext cx="1" cy="26738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77866D3E-9D17-0A0B-9EBB-84A251834B9F}"/>
                </a:ext>
              </a:extLst>
            </p:cNvPr>
            <p:cNvSpPr/>
            <p:nvPr/>
          </p:nvSpPr>
          <p:spPr>
            <a:xfrm>
              <a:off x="6017341" y="3839859"/>
              <a:ext cx="2615370" cy="55060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RUN DC (6)</a:t>
              </a:r>
              <a:endParaRPr lang="ko-KR" altLang="en-US" dirty="0"/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010D05AE-A4B1-C729-7340-D9F8E8B99FB8}"/>
                </a:ext>
              </a:extLst>
            </p:cNvPr>
            <p:cNvCxnSpPr>
              <a:cxnSpLocks/>
              <a:stCxn id="36" idx="2"/>
              <a:endCxn id="38" idx="0"/>
            </p:cNvCxnSpPr>
            <p:nvPr/>
          </p:nvCxnSpPr>
          <p:spPr>
            <a:xfrm>
              <a:off x="7325026" y="4390465"/>
              <a:ext cx="1" cy="27530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4B31C96-0999-2385-5DA0-F11D4F2E927A}"/>
                </a:ext>
              </a:extLst>
            </p:cNvPr>
            <p:cNvSpPr/>
            <p:nvPr/>
          </p:nvSpPr>
          <p:spPr>
            <a:xfrm>
              <a:off x="6017341" y="4665768"/>
              <a:ext cx="2615371" cy="55060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READ DATA DC (8)</a:t>
              </a:r>
              <a:endParaRPr lang="ko-KR" alt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1F4E29A7-746D-BE49-B329-1B70086BDE94}"/>
              </a:ext>
            </a:extLst>
          </p:cNvPr>
          <p:cNvSpPr txBox="1"/>
          <p:nvPr/>
        </p:nvSpPr>
        <p:spPr>
          <a:xfrm>
            <a:off x="6245936" y="1789244"/>
            <a:ext cx="2413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RAMP </a:t>
            </a:r>
            <a:r>
              <a:rPr lang="ko-KR" altLang="en-US" dirty="0"/>
              <a:t>작동법 </a:t>
            </a:r>
            <a:r>
              <a:rPr lang="en-US" altLang="ko-KR" dirty="0"/>
              <a:t>(</a:t>
            </a:r>
            <a:r>
              <a:rPr lang="ko-KR" altLang="en-US" dirty="0"/>
              <a:t>파형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805793E-E78C-64DC-FEAC-1AA23386D4E1}"/>
              </a:ext>
            </a:extLst>
          </p:cNvPr>
          <p:cNvSpPr txBox="1"/>
          <p:nvPr/>
        </p:nvSpPr>
        <p:spPr>
          <a:xfrm>
            <a:off x="9060409" y="1797128"/>
            <a:ext cx="2615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DC </a:t>
            </a:r>
            <a:r>
              <a:rPr lang="ko-KR" altLang="en-US" dirty="0"/>
              <a:t>작동법 </a:t>
            </a:r>
            <a:r>
              <a:rPr lang="en-US" altLang="ko-KR" dirty="0"/>
              <a:t>(</a:t>
            </a:r>
            <a:r>
              <a:rPr lang="ko-KR" altLang="en-US" dirty="0"/>
              <a:t>임피던스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1262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B3CD04-7600-7B2C-F0B0-A25012E62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결과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935E7FA-9676-6FD0-D77F-F9E0C092DB6A}"/>
              </a:ext>
            </a:extLst>
          </p:cNvPr>
          <p:cNvGrpSpPr/>
          <p:nvPr/>
        </p:nvGrpSpPr>
        <p:grpSpPr>
          <a:xfrm>
            <a:off x="730045" y="1435510"/>
            <a:ext cx="7004456" cy="4953177"/>
            <a:chOff x="208862" y="1376517"/>
            <a:chExt cx="7004456" cy="4953177"/>
          </a:xfrm>
        </p:grpSpPr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8DA8C43-331C-A356-2EB7-7FEDBEB1A0B3}"/>
                </a:ext>
              </a:extLst>
            </p:cNvPr>
            <p:cNvSpPr txBox="1">
              <a:spLocks/>
            </p:cNvSpPr>
            <p:nvPr/>
          </p:nvSpPr>
          <p:spPr>
            <a:xfrm>
              <a:off x="317017" y="1376517"/>
              <a:ext cx="5608757" cy="173000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2500" b="1" dirty="0"/>
                <a:t>SET_MAX 52600</a:t>
              </a:r>
              <a:r>
                <a:rPr lang="ko-KR" altLang="en-US" sz="2500" b="1" dirty="0"/>
                <a:t> </a:t>
              </a:r>
            </a:p>
          </p:txBody>
        </p:sp>
        <p:pic>
          <p:nvPicPr>
            <p:cNvPr id="6" name="내용 개체 틀 4">
              <a:extLst>
                <a:ext uri="{FF2B5EF4-FFF2-40B4-BE49-F238E27FC236}">
                  <a16:creationId xmlns:a16="http://schemas.microsoft.com/office/drawing/2014/main" id="{7D206E73-C527-E851-2BC8-646EEA5FF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261" r="5774"/>
            <a:stretch/>
          </p:blipFill>
          <p:spPr>
            <a:xfrm>
              <a:off x="208862" y="2434150"/>
              <a:ext cx="7004456" cy="3895544"/>
            </a:xfrm>
            <a:prstGeom prst="rect">
              <a:avLst/>
            </a:prstGeom>
          </p:spPr>
        </p:pic>
      </p:grpSp>
      <p:sp>
        <p:nvSpPr>
          <p:cNvPr id="7" name="제목 1">
            <a:extLst>
              <a:ext uri="{FF2B5EF4-FFF2-40B4-BE49-F238E27FC236}">
                <a16:creationId xmlns:a16="http://schemas.microsoft.com/office/drawing/2014/main" id="{EAFFFB19-7F2A-2956-AC14-1464E033A842}"/>
              </a:ext>
            </a:extLst>
          </p:cNvPr>
          <p:cNvSpPr txBox="1">
            <a:spLocks/>
          </p:cNvSpPr>
          <p:nvPr/>
        </p:nvSpPr>
        <p:spPr>
          <a:xfrm>
            <a:off x="838200" y="11675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500" b="1" dirty="0"/>
              <a:t>SET_MIN 12900 </a:t>
            </a:r>
            <a:r>
              <a:rPr lang="en-US" altLang="ko-KR" sz="2500" b="1" dirty="0">
                <a:sym typeface="Wingdings" panose="05000000000000000000" pitchFamily="2" charset="2"/>
              </a:rPr>
              <a:t> </a:t>
            </a:r>
            <a:r>
              <a:rPr lang="en-US" altLang="ko-KR" sz="2500" b="1" dirty="0"/>
              <a:t> </a:t>
            </a:r>
            <a:r>
              <a:rPr lang="ko-KR" altLang="en-US" sz="25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3926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E0E4A-9F57-DF73-9795-302B7300B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A0ECB-A8F5-8636-6B44-4C1B2EECA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시뮬레이션으로 파형 보기 최적화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64018C5-ACB1-FE5F-5B0C-9B74C52AB4E8}"/>
              </a:ext>
            </a:extLst>
          </p:cNvPr>
          <p:cNvSpPr txBox="1">
            <a:spLocks/>
          </p:cNvSpPr>
          <p:nvPr/>
        </p:nvSpPr>
        <p:spPr>
          <a:xfrm>
            <a:off x="838200" y="1435510"/>
            <a:ext cx="5608757" cy="1730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500" b="1" dirty="0"/>
              <a:t>SET_MAX 35000</a:t>
            </a:r>
            <a:r>
              <a:rPr lang="ko-KR" altLang="en-US" sz="2500" b="1" dirty="0"/>
              <a:t> 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B21DE1E4-D156-5D57-AF7B-1F4E6751BEFB}"/>
              </a:ext>
            </a:extLst>
          </p:cNvPr>
          <p:cNvSpPr txBox="1">
            <a:spLocks/>
          </p:cNvSpPr>
          <p:nvPr/>
        </p:nvSpPr>
        <p:spPr>
          <a:xfrm>
            <a:off x="838200" y="11675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500" b="1" dirty="0"/>
              <a:t>SET_MIN 30000 </a:t>
            </a:r>
            <a:r>
              <a:rPr lang="en-US" altLang="ko-KR" sz="2500" b="1" dirty="0">
                <a:sym typeface="Wingdings" panose="05000000000000000000" pitchFamily="2" charset="2"/>
              </a:rPr>
              <a:t> </a:t>
            </a:r>
            <a:r>
              <a:rPr lang="en-US" altLang="ko-KR" sz="2500" b="1" dirty="0"/>
              <a:t> </a:t>
            </a:r>
            <a:r>
              <a:rPr lang="ko-KR" altLang="en-US" sz="2500" b="1" dirty="0"/>
              <a:t> </a:t>
            </a:r>
          </a:p>
        </p:txBody>
      </p:sp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813BC676-12AB-866A-4D1D-59D9EE55A2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408"/>
          <a:stretch>
            <a:fillRect/>
          </a:stretch>
        </p:blipFill>
        <p:spPr>
          <a:xfrm>
            <a:off x="353831" y="2859395"/>
            <a:ext cx="7246504" cy="351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51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BC11AEE-092B-2399-919A-D923E49F5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118" y="286416"/>
            <a:ext cx="6007041" cy="628516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1B4A223-49D5-A904-43CE-7A9101501A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58" b="-1836"/>
          <a:stretch/>
        </p:blipFill>
        <p:spPr>
          <a:xfrm rot="18694077">
            <a:off x="7888318" y="3475558"/>
            <a:ext cx="1667384" cy="31812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F29ADED-41C8-0AC2-BBCE-86BC5A2F67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58" b="-1836"/>
          <a:stretch/>
        </p:blipFill>
        <p:spPr>
          <a:xfrm rot="18694077">
            <a:off x="8541146" y="778784"/>
            <a:ext cx="1779228" cy="3394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505EB27-E9AA-2B16-58EB-ED41EFFC9D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 rot="6580863">
            <a:off x="7071693" y="4712280"/>
            <a:ext cx="1460106" cy="27323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CCC0E78-15CA-9AEA-69FA-FA45EA6458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58" b="-1836"/>
          <a:stretch/>
        </p:blipFill>
        <p:spPr>
          <a:xfrm rot="18694077">
            <a:off x="7693873" y="470037"/>
            <a:ext cx="1779228" cy="3394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FC0191-7839-3B8F-AFB0-947872366383}"/>
              </a:ext>
            </a:extLst>
          </p:cNvPr>
          <p:cNvSpPr txBox="1"/>
          <p:nvPr/>
        </p:nvSpPr>
        <p:spPr>
          <a:xfrm>
            <a:off x="7801746" y="5098412"/>
            <a:ext cx="735881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/>
              <a:t>VON</a:t>
            </a:r>
            <a:endParaRPr lang="ko-KR" altLang="en-US" sz="1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ACDB8F-5A38-E7F5-8E54-A942AECF1669}"/>
              </a:ext>
            </a:extLst>
          </p:cNvPr>
          <p:cNvSpPr txBox="1"/>
          <p:nvPr/>
        </p:nvSpPr>
        <p:spPr>
          <a:xfrm>
            <a:off x="8537627" y="4051858"/>
            <a:ext cx="665367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/>
              <a:t>VOP</a:t>
            </a:r>
            <a:endParaRPr lang="ko-KR" altLang="en-US" sz="1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AE559B-24A4-1082-05E5-F9C299AB64C7}"/>
              </a:ext>
            </a:extLst>
          </p:cNvPr>
          <p:cNvSpPr txBox="1"/>
          <p:nvPr/>
        </p:nvSpPr>
        <p:spPr>
          <a:xfrm>
            <a:off x="9069530" y="1426688"/>
            <a:ext cx="464605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/>
              <a:t>Vo</a:t>
            </a:r>
            <a:endParaRPr lang="ko-KR" altLang="en-US" sz="18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1771537-3359-B874-E56C-6043CC3484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58" b="-1836"/>
          <a:stretch/>
        </p:blipFill>
        <p:spPr>
          <a:xfrm rot="18694077">
            <a:off x="7417490" y="1400027"/>
            <a:ext cx="1405529" cy="2681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12446D2-EC0C-34DE-5224-31D48CDD9B28}"/>
              </a:ext>
            </a:extLst>
          </p:cNvPr>
          <p:cNvSpPr txBox="1"/>
          <p:nvPr/>
        </p:nvSpPr>
        <p:spPr>
          <a:xfrm>
            <a:off x="7716392" y="270438"/>
            <a:ext cx="684530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/>
              <a:t>DAC</a:t>
            </a:r>
            <a:endParaRPr lang="ko-KR" altLang="en-US" sz="1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0AACAC-2D09-9A4B-55D0-E371B3C15E2F}"/>
              </a:ext>
            </a:extLst>
          </p:cNvPr>
          <p:cNvSpPr txBox="1"/>
          <p:nvPr/>
        </p:nvSpPr>
        <p:spPr>
          <a:xfrm>
            <a:off x="7944447" y="1893546"/>
            <a:ext cx="1125083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800" b="1" dirty="0"/>
              <a:t>AD8034 OUT</a:t>
            </a:r>
            <a:endParaRPr lang="ko-KR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739521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07380-C7CD-C9D3-D034-E83D0C55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스크린샷, 소프트웨어, 멀티미디어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5661699-50FE-96D3-B652-3F3A3F1B3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89318" cy="3743324"/>
          </a:xfrm>
        </p:spPr>
      </p:pic>
      <p:pic>
        <p:nvPicPr>
          <p:cNvPr id="9" name="그림 8" descr="텍스트, 스크린샷, 소프트웨어, 멀티미디어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C164D79-21D5-16B5-B5B1-DCFF7AAE65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27147"/>
            <a:ext cx="5989318" cy="3743324"/>
          </a:xfrm>
          <a:prstGeom prst="rect">
            <a:avLst/>
          </a:prstGeom>
        </p:spPr>
      </p:pic>
      <p:pic>
        <p:nvPicPr>
          <p:cNvPr id="13" name="그림 12" descr="텍스트, 스크린샷, 멀티미디어 소프트웨어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48BFA3E-68B6-19E8-4D8F-59A0E340BA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318" y="3127147"/>
            <a:ext cx="6202682" cy="38766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0F5252-EFAE-3841-03E1-2954C24FF4EF}"/>
              </a:ext>
            </a:extLst>
          </p:cNvPr>
          <p:cNvSpPr txBox="1"/>
          <p:nvPr/>
        </p:nvSpPr>
        <p:spPr>
          <a:xfrm>
            <a:off x="171724" y="2542372"/>
            <a:ext cx="1994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DAC</a:t>
            </a:r>
            <a:r>
              <a:rPr lang="ko-KR" altLang="en-US" sz="3200" b="1" dirty="0">
                <a:solidFill>
                  <a:schemeClr val="bg1"/>
                </a:solidFill>
              </a:rPr>
              <a:t> 출력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2724C8-387E-0654-35DF-8BD08B32490D}"/>
              </a:ext>
            </a:extLst>
          </p:cNvPr>
          <p:cNvSpPr txBox="1"/>
          <p:nvPr/>
        </p:nvSpPr>
        <p:spPr>
          <a:xfrm>
            <a:off x="5946633" y="2621183"/>
            <a:ext cx="16516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Vo</a:t>
            </a:r>
            <a:r>
              <a:rPr lang="ko-KR" altLang="en-US" sz="3200" b="1" dirty="0">
                <a:solidFill>
                  <a:schemeClr val="bg1"/>
                </a:solidFill>
              </a:rPr>
              <a:t> 출력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5A4BAC-D9B4-F3BE-06CE-BD7F0E2D38CE}"/>
              </a:ext>
            </a:extLst>
          </p:cNvPr>
          <p:cNvSpPr txBox="1"/>
          <p:nvPr/>
        </p:nvSpPr>
        <p:spPr>
          <a:xfrm>
            <a:off x="19049" y="5869597"/>
            <a:ext cx="5875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ad8034</a:t>
            </a:r>
            <a:r>
              <a:rPr lang="ko-KR" altLang="en-US" sz="3200" b="1" dirty="0">
                <a:solidFill>
                  <a:schemeClr val="bg1"/>
                </a:solidFill>
              </a:rPr>
              <a:t> 출력 </a:t>
            </a:r>
            <a:r>
              <a:rPr lang="en-US" altLang="ko-KR" sz="3200" b="1" dirty="0">
                <a:solidFill>
                  <a:schemeClr val="bg1"/>
                </a:solidFill>
              </a:rPr>
              <a:t>(-IOUT*RF(16K))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8AD6996-9E61-C71A-6B6B-6349ADF75A10}"/>
              </a:ext>
            </a:extLst>
          </p:cNvPr>
          <p:cNvGrpSpPr/>
          <p:nvPr/>
        </p:nvGrpSpPr>
        <p:grpSpPr>
          <a:xfrm>
            <a:off x="6159359" y="5869596"/>
            <a:ext cx="2909775" cy="584776"/>
            <a:chOff x="6159359" y="5869596"/>
            <a:chExt cx="2909775" cy="584776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FA7BF91-F5BF-7A72-34F5-86A54AB2B10F}"/>
                </a:ext>
              </a:extLst>
            </p:cNvPr>
            <p:cNvSpPr/>
            <p:nvPr/>
          </p:nvSpPr>
          <p:spPr>
            <a:xfrm>
              <a:off x="6159359" y="5945985"/>
              <a:ext cx="432000" cy="43200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703D5378-018D-E2AA-A627-1F691988E27E}"/>
                </a:ext>
              </a:extLst>
            </p:cNvPr>
            <p:cNvSpPr/>
            <p:nvPr/>
          </p:nvSpPr>
          <p:spPr>
            <a:xfrm>
              <a:off x="7687222" y="5945985"/>
              <a:ext cx="432000" cy="432000"/>
            </a:xfrm>
            <a:prstGeom prst="ellipse">
              <a:avLst/>
            </a:prstGeom>
            <a:solidFill>
              <a:srgbClr val="00E7E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473AF59-70DF-D57E-B366-2A0760B69250}"/>
                </a:ext>
              </a:extLst>
            </p:cNvPr>
            <p:cNvSpPr txBox="1"/>
            <p:nvPr/>
          </p:nvSpPr>
          <p:spPr>
            <a:xfrm>
              <a:off x="6591359" y="5869597"/>
              <a:ext cx="9430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 err="1">
                  <a:solidFill>
                    <a:schemeClr val="bg1"/>
                  </a:solidFill>
                </a:rPr>
                <a:t>Vop</a:t>
              </a:r>
              <a:endParaRPr lang="ko-KR" alt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DF93945-E533-C92B-FB2A-2237EA616D19}"/>
                </a:ext>
              </a:extLst>
            </p:cNvPr>
            <p:cNvSpPr txBox="1"/>
            <p:nvPr/>
          </p:nvSpPr>
          <p:spPr>
            <a:xfrm>
              <a:off x="8132467" y="5869596"/>
              <a:ext cx="93666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bg1"/>
                  </a:solidFill>
                </a:rPr>
                <a:t>Von</a:t>
              </a:r>
              <a:endParaRPr lang="ko-KR" alt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타원 17">
            <a:extLst>
              <a:ext uri="{FF2B5EF4-FFF2-40B4-BE49-F238E27FC236}">
                <a16:creationId xmlns:a16="http://schemas.microsoft.com/office/drawing/2014/main" id="{703D5378-018D-E2AA-A627-1F691988E27E}"/>
              </a:ext>
            </a:extLst>
          </p:cNvPr>
          <p:cNvSpPr/>
          <p:nvPr/>
        </p:nvSpPr>
        <p:spPr>
          <a:xfrm>
            <a:off x="9090658" y="5945985"/>
            <a:ext cx="432000" cy="432000"/>
          </a:xfrm>
          <a:prstGeom prst="ellipse">
            <a:avLst/>
          </a:prstGeom>
          <a:solidFill>
            <a:srgbClr val="FF0000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5CBB33-F973-5361-4E21-2F85914DFC82}"/>
              </a:ext>
            </a:extLst>
          </p:cNvPr>
          <p:cNvSpPr txBox="1"/>
          <p:nvPr/>
        </p:nvSpPr>
        <p:spPr>
          <a:xfrm>
            <a:off x="9617601" y="5869596"/>
            <a:ext cx="1437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VOCM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pic>
        <p:nvPicPr>
          <p:cNvPr id="7" name="그림 6" descr="텍스트, 스크린샷, 소프트웨어, 멀티미디어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7D3BA85-1B12-E8DD-9B40-1287A4B39F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633" y="-66677"/>
            <a:ext cx="6202682" cy="38766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C0FEACB-0C9A-FD69-6484-E0CB160FE17E}"/>
              </a:ext>
            </a:extLst>
          </p:cNvPr>
          <p:cNvSpPr txBox="1"/>
          <p:nvPr/>
        </p:nvSpPr>
        <p:spPr>
          <a:xfrm>
            <a:off x="6084261" y="2617153"/>
            <a:ext cx="16516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Vo</a:t>
            </a:r>
            <a:r>
              <a:rPr lang="ko-KR" altLang="en-US" sz="3200" b="1" dirty="0">
                <a:solidFill>
                  <a:schemeClr val="bg1"/>
                </a:solidFill>
              </a:rPr>
              <a:t> 출력</a:t>
            </a:r>
          </a:p>
        </p:txBody>
      </p:sp>
    </p:spTree>
    <p:extLst>
      <p:ext uri="{BB962C8B-B14F-4D97-AF65-F5344CB8AC3E}">
        <p14:creationId xmlns:p14="http://schemas.microsoft.com/office/powerpoint/2010/main" val="425745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12210D8BF0B854C87D10FABFE035726" ma:contentTypeVersion="5" ma:contentTypeDescription="새 문서를 만듭니다." ma:contentTypeScope="" ma:versionID="cbbe7f8c86c06c366f1d86b9936dcfca">
  <xsd:schema xmlns:xsd="http://www.w3.org/2001/XMLSchema" xmlns:xs="http://www.w3.org/2001/XMLSchema" xmlns:p="http://schemas.microsoft.com/office/2006/metadata/properties" xmlns:ns3="6d10151b-7ebb-4ac7-8cd5-44106825cdb3" targetNamespace="http://schemas.microsoft.com/office/2006/metadata/properties" ma:root="true" ma:fieldsID="162bd2ea37bfbce4f4bd4e8f28fb4383" ns3:_="">
    <xsd:import namespace="6d10151b-7ebb-4ac7-8cd5-44106825cdb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10151b-7ebb-4ac7-8cd5-44106825cd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337191-3CD3-4A9B-879A-83FDDE77615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CDEF8A-DAB4-495D-BA8D-F7937C7D84BD}">
  <ds:schemaRefs>
    <ds:schemaRef ds:uri="http://schemas.microsoft.com/office/2006/documentManagement/types"/>
    <ds:schemaRef ds:uri="http://www.w3.org/XML/1998/namespace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6d10151b-7ebb-4ac7-8cd5-44106825cdb3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927D42CC-EA73-4EA0-A04B-F833775C70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10151b-7ebb-4ac7-8cd5-44106825cdb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190</Words>
  <Application>Microsoft Office PowerPoint</Application>
  <PresentationFormat>와이드스크린</PresentationFormat>
  <Paragraphs>70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Wingdings</vt:lpstr>
      <vt:lpstr>Office 테마</vt:lpstr>
      <vt:lpstr>C-mod bio-sensor  회로 정리</vt:lpstr>
      <vt:lpstr>회로 구성</vt:lpstr>
      <vt:lpstr>회로 연결</vt:lpstr>
      <vt:lpstr>PowerPoint 프레젠테이션</vt:lpstr>
      <vt:lpstr>사용자 인터페이스 작동법</vt:lpstr>
      <vt:lpstr>파이썬 결과</vt:lpstr>
      <vt:lpstr>시뮬레이션으로 파형 보기 최적화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신화윤</dc:creator>
  <cp:lastModifiedBy>신화윤</cp:lastModifiedBy>
  <cp:revision>5</cp:revision>
  <dcterms:created xsi:type="dcterms:W3CDTF">2025-09-01T08:13:01Z</dcterms:created>
  <dcterms:modified xsi:type="dcterms:W3CDTF">2025-09-02T08:02:48Z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0x010100412210D8BF0B854C87D10FABFE035726</vt:lpwstr>
  </property>
</Properties>
</file>

<file path=docProps/thumbnail.jpeg>
</file>